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4"/>
  </p:notesMasterIdLst>
  <p:handoutMasterIdLst>
    <p:handoutMasterId r:id="rId25"/>
  </p:handoutMasterIdLst>
  <p:sldIdLst>
    <p:sldId id="273" r:id="rId5"/>
    <p:sldId id="272" r:id="rId6"/>
    <p:sldId id="257" r:id="rId7"/>
    <p:sldId id="258" r:id="rId8"/>
    <p:sldId id="280" r:id="rId9"/>
    <p:sldId id="282" r:id="rId10"/>
    <p:sldId id="283" r:id="rId11"/>
    <p:sldId id="275" r:id="rId12"/>
    <p:sldId id="287" r:id="rId13"/>
    <p:sldId id="288" r:id="rId14"/>
    <p:sldId id="289" r:id="rId15"/>
    <p:sldId id="290" r:id="rId16"/>
    <p:sldId id="291" r:id="rId17"/>
    <p:sldId id="292" r:id="rId18"/>
    <p:sldId id="293" r:id="rId19"/>
    <p:sldId id="301" r:id="rId20"/>
    <p:sldId id="298" r:id="rId21"/>
    <p:sldId id="299" r:id="rId22"/>
    <p:sldId id="28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D9CB"/>
    <a:srgbClr val="F5E1E2"/>
    <a:srgbClr val="F0AFB5"/>
    <a:srgbClr val="F5ABCC"/>
    <a:srgbClr val="F3ABCC"/>
    <a:srgbClr val="A493C7"/>
    <a:srgbClr val="77CEE1"/>
    <a:srgbClr val="7ACDDB"/>
    <a:srgbClr val="73C8EF"/>
    <a:srgbClr val="F7EE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6D9F66E-5EB9-4882-86FB-DCBF35E3C3E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9" autoAdjust="0"/>
    <p:restoredTop sz="72768" autoAdjust="0"/>
  </p:normalViewPr>
  <p:slideViewPr>
    <p:cSldViewPr snapToGrid="0">
      <p:cViewPr varScale="1">
        <p:scale>
          <a:sx n="66" d="100"/>
          <a:sy n="66" d="100"/>
        </p:scale>
        <p:origin x="1210" y="48"/>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2851"/>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D1FFD87-6005-57C0-D792-057A64AD62C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8D5089F-3595-C093-0997-3C7CBF58486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E5432EF-245E-40EF-B3FF-B189D54EF7CF}" type="datetimeFigureOut">
              <a:rPr lang="en-US" smtClean="0"/>
              <a:t>11/8/2023</a:t>
            </a:fld>
            <a:endParaRPr lang="en-US" dirty="0"/>
          </a:p>
        </p:txBody>
      </p:sp>
      <p:sp>
        <p:nvSpPr>
          <p:cNvPr id="4" name="Footer Placeholder 3">
            <a:extLst>
              <a:ext uri="{FF2B5EF4-FFF2-40B4-BE49-F238E27FC236}">
                <a16:creationId xmlns:a16="http://schemas.microsoft.com/office/drawing/2014/main" id="{B327E191-4F0F-239F-AFE0-CD4DE6EA639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F7E2B1B-612C-10FD-A4F0-FBFFC44603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AEEE10-DA73-478C-BA99-95BAAD24E07E}" type="slidenum">
              <a:rPr lang="en-US" smtClean="0"/>
              <a:t>‹#›</a:t>
            </a:fld>
            <a:endParaRPr lang="en-US" dirty="0"/>
          </a:p>
        </p:txBody>
      </p:sp>
    </p:spTree>
    <p:extLst>
      <p:ext uri="{BB962C8B-B14F-4D97-AF65-F5344CB8AC3E}">
        <p14:creationId xmlns:p14="http://schemas.microsoft.com/office/powerpoint/2010/main" val="339773656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svg>
</file>

<file path=ppt/media/image19.png>
</file>

<file path=ppt/media/image2.png>
</file>

<file path=ppt/media/image20.svg>
</file>

<file path=ppt/media/image21.sv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sv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F08D30-F807-4561-A81E-6E077448AA00}" type="datetimeFigureOut">
              <a:rPr lang="en-US" smtClean="0"/>
              <a:t>11/8/2023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82C05A-7A07-4286-AA18-B883C0AF9A3B}" type="slidenum">
              <a:rPr lang="en-US" smtClean="0"/>
              <a:t>‹#›</a:t>
            </a:fld>
            <a:endParaRPr lang="en-US" dirty="0"/>
          </a:p>
        </p:txBody>
      </p:sp>
    </p:spTree>
    <p:extLst>
      <p:ext uri="{BB962C8B-B14F-4D97-AF65-F5344CB8AC3E}">
        <p14:creationId xmlns:p14="http://schemas.microsoft.com/office/powerpoint/2010/main" val="5131896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ave.webaim.org/extension/"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air.org/resource/report/hidden-market-purchasing-power-working-age-adults-disabilitie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1</a:t>
            </a:fld>
            <a:endParaRPr lang="en-US" dirty="0"/>
          </a:p>
        </p:txBody>
      </p:sp>
    </p:spTree>
    <p:extLst>
      <p:ext uri="{BB962C8B-B14F-4D97-AF65-F5344CB8AC3E}">
        <p14:creationId xmlns:p14="http://schemas.microsoft.com/office/powerpoint/2010/main" val="2623759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dirty="0"/>
              <a:t>Lighthouse is built into Chromium based browsers like Google Chrome and Microsoft Edge. It allows you to check Accessibility, SEO, and performance impacting elements of a page.</a:t>
            </a:r>
          </a:p>
          <a:p>
            <a:pPr marL="647572" lvl="1" indent="-176611">
              <a:buFont typeface="Arial" panose="020B0604020202020204" pitchFamily="34" charset="0"/>
              <a:buChar char="•"/>
            </a:pPr>
            <a:r>
              <a:rPr lang="en-US" dirty="0"/>
              <a:t>Firefox has similar options, but they are separated out into individual scanners, rather than under one option.</a:t>
            </a:r>
          </a:p>
          <a:p>
            <a:pPr marL="176611" indent="-176611">
              <a:buFont typeface="Arial" panose="020B0604020202020204" pitchFamily="34" charset="0"/>
              <a:buChar char="•"/>
            </a:pPr>
            <a:r>
              <a:rPr lang="en-US" dirty="0"/>
              <a:t>The rendering options are also built into Chromium browsers. They allow you to get an idea for how some disabilities may view your page and see how various custom CSS options may impact your site appearance and behavior.</a:t>
            </a:r>
          </a:p>
        </p:txBody>
      </p:sp>
      <p:sp>
        <p:nvSpPr>
          <p:cNvPr id="4" name="Slide Number Placeholder 3"/>
          <p:cNvSpPr>
            <a:spLocks noGrp="1"/>
          </p:cNvSpPr>
          <p:nvPr>
            <p:ph type="sldNum" sz="quarter" idx="5"/>
          </p:nvPr>
        </p:nvSpPr>
        <p:spPr/>
        <p:txBody>
          <a:bodyPr/>
          <a:lstStyle/>
          <a:p>
            <a:fld id="{DD82C05A-7A07-4286-AA18-B883C0AF9A3B}" type="slidenum">
              <a:rPr lang="en-US" smtClean="0"/>
              <a:t>10</a:t>
            </a:fld>
            <a:endParaRPr lang="en-US" dirty="0"/>
          </a:p>
        </p:txBody>
      </p:sp>
    </p:spTree>
    <p:extLst>
      <p:ext uri="{BB962C8B-B14F-4D97-AF65-F5344CB8AC3E}">
        <p14:creationId xmlns:p14="http://schemas.microsoft.com/office/powerpoint/2010/main" val="21881115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Color Contrast Analyzer by </a:t>
            </a:r>
            <a:r>
              <a:rPr lang="en-US" dirty="0" err="1"/>
              <a:t>TPGi</a:t>
            </a:r>
            <a:r>
              <a:rPr lang="en-US" dirty="0"/>
              <a:t> - https://www.tpgi.com/color-contrast-checker/</a:t>
            </a:r>
          </a:p>
        </p:txBody>
      </p:sp>
      <p:sp>
        <p:nvSpPr>
          <p:cNvPr id="4" name="Slide Number Placeholder 3"/>
          <p:cNvSpPr>
            <a:spLocks noGrp="1"/>
          </p:cNvSpPr>
          <p:nvPr>
            <p:ph type="sldNum" sz="quarter" idx="5"/>
          </p:nvPr>
        </p:nvSpPr>
        <p:spPr/>
        <p:txBody>
          <a:bodyPr/>
          <a:lstStyle/>
          <a:p>
            <a:fld id="{DD82C05A-7A07-4286-AA18-B883C0AF9A3B}" type="slidenum">
              <a:rPr lang="en-US" smtClean="0"/>
              <a:t>11</a:t>
            </a:fld>
            <a:endParaRPr lang="en-US" dirty="0"/>
          </a:p>
        </p:txBody>
      </p:sp>
    </p:spTree>
    <p:extLst>
      <p:ext uri="{BB962C8B-B14F-4D97-AF65-F5344CB8AC3E}">
        <p14:creationId xmlns:p14="http://schemas.microsoft.com/office/powerpoint/2010/main" val="2575943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Accessibility Insights is an open-source application developed by Microsoft and based off Axe Core.</a:t>
            </a:r>
          </a:p>
        </p:txBody>
      </p:sp>
      <p:sp>
        <p:nvSpPr>
          <p:cNvPr id="4" name="Slide Number Placeholder 3"/>
          <p:cNvSpPr>
            <a:spLocks noGrp="1"/>
          </p:cNvSpPr>
          <p:nvPr>
            <p:ph type="sldNum" sz="quarter" idx="5"/>
          </p:nvPr>
        </p:nvSpPr>
        <p:spPr/>
        <p:txBody>
          <a:bodyPr/>
          <a:lstStyle/>
          <a:p>
            <a:fld id="{DD82C05A-7A07-4286-AA18-B883C0AF9A3B}" type="slidenum">
              <a:rPr lang="en-US" smtClean="0"/>
              <a:t>12</a:t>
            </a:fld>
            <a:endParaRPr lang="en-US" dirty="0"/>
          </a:p>
        </p:txBody>
      </p:sp>
    </p:spTree>
    <p:extLst>
      <p:ext uri="{BB962C8B-B14F-4D97-AF65-F5344CB8AC3E}">
        <p14:creationId xmlns:p14="http://schemas.microsoft.com/office/powerpoint/2010/main" val="725657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dirty="0"/>
              <a:t>Axe </a:t>
            </a:r>
            <a:r>
              <a:rPr lang="en-US" dirty="0" err="1"/>
              <a:t>DevTools</a:t>
            </a:r>
            <a:r>
              <a:rPr lang="en-US" dirty="0"/>
              <a:t> (Can use forever for free. Pro just offers some extra testing features.) - https://www.deque.com/axe-devtools-accessibility-testing/</a:t>
            </a:r>
          </a:p>
        </p:txBody>
      </p:sp>
      <p:sp>
        <p:nvSpPr>
          <p:cNvPr id="4" name="Slide Number Placeholder 3"/>
          <p:cNvSpPr>
            <a:spLocks noGrp="1"/>
          </p:cNvSpPr>
          <p:nvPr>
            <p:ph type="sldNum" sz="quarter" idx="5"/>
          </p:nvPr>
        </p:nvSpPr>
        <p:spPr/>
        <p:txBody>
          <a:bodyPr/>
          <a:lstStyle/>
          <a:p>
            <a:fld id="{DD82C05A-7A07-4286-AA18-B883C0AF9A3B}" type="slidenum">
              <a:rPr lang="en-US" smtClean="0"/>
              <a:t>13</a:t>
            </a:fld>
            <a:endParaRPr lang="en-US" dirty="0"/>
          </a:p>
        </p:txBody>
      </p:sp>
    </p:spTree>
    <p:extLst>
      <p:ext uri="{BB962C8B-B14F-4D97-AF65-F5344CB8AC3E}">
        <p14:creationId xmlns:p14="http://schemas.microsoft.com/office/powerpoint/2010/main" val="13964245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dirty="0">
                <a:hlinkClick r:id="rId3"/>
              </a:rPr>
              <a:t>WAVE Chrome, Firefox, and Edge Extensions (webaim.org)</a:t>
            </a:r>
            <a:r>
              <a:rPr lang="en-US" dirty="0"/>
              <a:t>: https://wave.webaim.org/extension/</a:t>
            </a:r>
          </a:p>
        </p:txBody>
      </p:sp>
      <p:sp>
        <p:nvSpPr>
          <p:cNvPr id="4" name="Slide Number Placeholder 3"/>
          <p:cNvSpPr>
            <a:spLocks noGrp="1"/>
          </p:cNvSpPr>
          <p:nvPr>
            <p:ph type="sldNum" sz="quarter" idx="5"/>
          </p:nvPr>
        </p:nvSpPr>
        <p:spPr/>
        <p:txBody>
          <a:bodyPr/>
          <a:lstStyle/>
          <a:p>
            <a:fld id="{DD82C05A-7A07-4286-AA18-B883C0AF9A3B}" type="slidenum">
              <a:rPr lang="en-US" smtClean="0"/>
              <a:t>14</a:t>
            </a:fld>
            <a:endParaRPr lang="en-US" dirty="0"/>
          </a:p>
        </p:txBody>
      </p:sp>
    </p:spTree>
    <p:extLst>
      <p:ext uri="{BB962C8B-B14F-4D97-AF65-F5344CB8AC3E}">
        <p14:creationId xmlns:p14="http://schemas.microsoft.com/office/powerpoint/2010/main" val="40291764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W3C Markup Validation Service - https://validator.w3.org/</a:t>
            </a:r>
          </a:p>
        </p:txBody>
      </p:sp>
      <p:sp>
        <p:nvSpPr>
          <p:cNvPr id="4" name="Slide Number Placeholder 3"/>
          <p:cNvSpPr>
            <a:spLocks noGrp="1"/>
          </p:cNvSpPr>
          <p:nvPr>
            <p:ph type="sldNum" sz="quarter" idx="5"/>
          </p:nvPr>
        </p:nvSpPr>
        <p:spPr/>
        <p:txBody>
          <a:bodyPr/>
          <a:lstStyle/>
          <a:p>
            <a:fld id="{DD82C05A-7A07-4286-AA18-B883C0AF9A3B}" type="slidenum">
              <a:rPr lang="en-US" smtClean="0"/>
              <a:t>15</a:t>
            </a:fld>
            <a:endParaRPr lang="en-US" dirty="0"/>
          </a:p>
        </p:txBody>
      </p:sp>
    </p:spTree>
    <p:extLst>
      <p:ext uri="{BB962C8B-B14F-4D97-AF65-F5344CB8AC3E}">
        <p14:creationId xmlns:p14="http://schemas.microsoft.com/office/powerpoint/2010/main" val="7563408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16</a:t>
            </a:fld>
            <a:endParaRPr lang="en-US" dirty="0"/>
          </a:p>
        </p:txBody>
      </p:sp>
    </p:spTree>
    <p:extLst>
      <p:ext uri="{BB962C8B-B14F-4D97-AF65-F5344CB8AC3E}">
        <p14:creationId xmlns:p14="http://schemas.microsoft.com/office/powerpoint/2010/main" val="31600992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17</a:t>
            </a:fld>
            <a:endParaRPr lang="en-US" dirty="0"/>
          </a:p>
        </p:txBody>
      </p:sp>
    </p:spTree>
    <p:extLst>
      <p:ext uri="{BB962C8B-B14F-4D97-AF65-F5344CB8AC3E}">
        <p14:creationId xmlns:p14="http://schemas.microsoft.com/office/powerpoint/2010/main" val="30351802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18</a:t>
            </a:fld>
            <a:endParaRPr lang="en-US" dirty="0"/>
          </a:p>
        </p:txBody>
      </p:sp>
    </p:spTree>
    <p:extLst>
      <p:ext uri="{BB962C8B-B14F-4D97-AF65-F5344CB8AC3E}">
        <p14:creationId xmlns:p14="http://schemas.microsoft.com/office/powerpoint/2010/main" val="28758243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19</a:t>
            </a:fld>
            <a:endParaRPr lang="en-US" dirty="0"/>
          </a:p>
        </p:txBody>
      </p:sp>
    </p:spTree>
    <p:extLst>
      <p:ext uri="{BB962C8B-B14F-4D97-AF65-F5344CB8AC3E}">
        <p14:creationId xmlns:p14="http://schemas.microsoft.com/office/powerpoint/2010/main" val="1214586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2</a:t>
            </a:fld>
            <a:endParaRPr lang="en-US" dirty="0"/>
          </a:p>
        </p:txBody>
      </p:sp>
    </p:spTree>
    <p:extLst>
      <p:ext uri="{BB962C8B-B14F-4D97-AF65-F5344CB8AC3E}">
        <p14:creationId xmlns:p14="http://schemas.microsoft.com/office/powerpoint/2010/main" val="2208424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3</a:t>
            </a:fld>
            <a:endParaRPr lang="en-US" dirty="0"/>
          </a:p>
        </p:txBody>
      </p:sp>
    </p:spTree>
    <p:extLst>
      <p:ext uri="{BB962C8B-B14F-4D97-AF65-F5344CB8AC3E}">
        <p14:creationId xmlns:p14="http://schemas.microsoft.com/office/powerpoint/2010/main" val="109506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Accessibility</a:t>
            </a:r>
            <a:r>
              <a:rPr lang="en-US" dirty="0"/>
              <a:t> – how well can your product be used by people of all abilities?</a:t>
            </a:r>
          </a:p>
          <a:p>
            <a:pPr marL="171450" indent="-171450">
              <a:buFont typeface="Arial" panose="020B0604020202020204" pitchFamily="34" charset="0"/>
              <a:buChar char="•"/>
            </a:pPr>
            <a:r>
              <a:rPr lang="en-US" b="1" dirty="0"/>
              <a:t>Disability</a:t>
            </a:r>
            <a:r>
              <a:rPr lang="en-US" dirty="0"/>
              <a:t> – A disability is basically a mismatch in interaction between a person’s body and the features of their environment in which they live.</a:t>
            </a:r>
          </a:p>
          <a:p>
            <a:pPr marL="171450" indent="-171450">
              <a:buFont typeface="Arial" panose="020B0604020202020204" pitchFamily="34" charset="0"/>
              <a:buChar char="•"/>
            </a:pPr>
            <a:r>
              <a:rPr lang="en-US" b="1" dirty="0"/>
              <a:t>Adaptive/Assistive Technology (AT) </a:t>
            </a:r>
            <a:r>
              <a:rPr lang="en-US" dirty="0"/>
              <a:t>- is any item, piece of equipment, software program, or product that is used to increase, maintain, or improve the functional capabilities of people with disabilities.</a:t>
            </a:r>
          </a:p>
        </p:txBody>
      </p:sp>
      <p:sp>
        <p:nvSpPr>
          <p:cNvPr id="4" name="Slide Number Placeholder 3"/>
          <p:cNvSpPr>
            <a:spLocks noGrp="1"/>
          </p:cNvSpPr>
          <p:nvPr>
            <p:ph type="sldNum" sz="quarter" idx="5"/>
          </p:nvPr>
        </p:nvSpPr>
        <p:spPr/>
        <p:txBody>
          <a:bodyPr/>
          <a:lstStyle/>
          <a:p>
            <a:fld id="{DD82C05A-7A07-4286-AA18-B883C0AF9A3B}" type="slidenum">
              <a:rPr lang="en-US" smtClean="0"/>
              <a:t>4</a:t>
            </a:fld>
            <a:endParaRPr lang="en-US" dirty="0"/>
          </a:p>
        </p:txBody>
      </p:sp>
    </p:spTree>
    <p:extLst>
      <p:ext uri="{BB962C8B-B14F-4D97-AF65-F5344CB8AC3E}">
        <p14:creationId xmlns:p14="http://schemas.microsoft.com/office/powerpoint/2010/main" val="15925444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By creating an experience where people can all access the same information and services, we remove barriers. Through that help everyone:</a:t>
            </a:r>
          </a:p>
          <a:p>
            <a:pPr marL="171450" indent="-171450">
              <a:buFont typeface="Arial" panose="020B0604020202020204" pitchFamily="34" charset="0"/>
              <a:buChar char="•"/>
            </a:pPr>
            <a:r>
              <a:rPr lang="en-US" dirty="0"/>
              <a:t>make more informed choices for themselves and their communities</a:t>
            </a:r>
          </a:p>
          <a:p>
            <a:pPr marL="171450" indent="-171450">
              <a:buFont typeface="Arial" panose="020B0604020202020204" pitchFamily="34" charset="0"/>
              <a:buChar char="•"/>
            </a:pPr>
            <a:r>
              <a:rPr lang="en-US" dirty="0"/>
              <a:t>feel more welcome (employee/customer retention)</a:t>
            </a:r>
          </a:p>
          <a:p>
            <a:pPr marL="171450" indent="-171450">
              <a:buFont typeface="Arial" panose="020B0604020202020204" pitchFamily="34" charset="0"/>
              <a:buChar char="•"/>
            </a:pPr>
            <a:r>
              <a:rPr lang="en-US" dirty="0"/>
              <a:t>encourage diversity in our communities and workplaces</a:t>
            </a:r>
          </a:p>
          <a:p>
            <a:pPr marL="171450" indent="-171450">
              <a:buFont typeface="Arial" panose="020B0604020202020204" pitchFamily="34" charset="0"/>
              <a:buChar char="•"/>
            </a:pPr>
            <a:r>
              <a:rPr lang="en-US" dirty="0"/>
              <a:t>encourage innovation and progress</a:t>
            </a:r>
          </a:p>
          <a:p>
            <a:pPr marL="171450" indent="-171450">
              <a:buFont typeface="Arial" panose="020B0604020202020204" pitchFamily="34" charset="0"/>
              <a:buChar char="•"/>
            </a:pPr>
            <a:r>
              <a:rPr lang="en-US" dirty="0"/>
              <a:t>avoid missing out on the market</a:t>
            </a:r>
          </a:p>
          <a:p>
            <a:endParaRPr lang="en-US" dirty="0"/>
          </a:p>
          <a:p>
            <a:pPr lvl="0"/>
            <a:r>
              <a:rPr lang="en-US" dirty="0">
                <a:solidFill>
                  <a:schemeClr val="accent3">
                    <a:lumMod val="20000"/>
                    <a:lumOff val="80000"/>
                  </a:schemeClr>
                </a:solidFill>
                <a:hlinkClick r:id="rId3">
                  <a:extLst>
                    <a:ext uri="{A12FA001-AC4F-418D-AE19-62706E023703}">
                      <ahyp:hlinkClr xmlns:ahyp="http://schemas.microsoft.com/office/drawing/2018/hyperlinkcolor" val="tx"/>
                    </a:ext>
                  </a:extLst>
                </a:hlinkClick>
              </a:rPr>
              <a:t>A Hidden Market: The Purchasing Power of Working-Age Adults With Disabilities | American Institutes for Research (air.org)</a:t>
            </a:r>
            <a:endParaRPr lang="en-US" dirty="0">
              <a:solidFill>
                <a:schemeClr val="accent3">
                  <a:lumMod val="20000"/>
                  <a:lumOff val="80000"/>
                </a:schemeClr>
              </a:solidFill>
            </a:endParaRPr>
          </a:p>
          <a:p>
            <a:pPr marL="171450" lvl="0" indent="-171450">
              <a:buFont typeface="Arial" panose="020B0604020202020204" pitchFamily="34" charset="0"/>
              <a:buChar char="•"/>
            </a:pPr>
            <a:r>
              <a:rPr lang="en-US" b="1" dirty="0">
                <a:solidFill>
                  <a:schemeClr val="accent3">
                    <a:lumMod val="20000"/>
                    <a:lumOff val="80000"/>
                  </a:schemeClr>
                </a:solidFill>
              </a:rPr>
              <a:t>Article URL</a:t>
            </a:r>
            <a:r>
              <a:rPr lang="en-US" dirty="0">
                <a:solidFill>
                  <a:schemeClr val="accent3">
                    <a:lumMod val="20000"/>
                    <a:lumOff val="80000"/>
                  </a:schemeClr>
                </a:solidFill>
              </a:rPr>
              <a:t>: https://www.air.org/resource/report/hidden-market-purchasing-power-working-age-adults-disabilities</a:t>
            </a:r>
          </a:p>
          <a:p>
            <a:pPr marL="171450" lvl="0" indent="-171450">
              <a:buFont typeface="Arial" panose="020B0604020202020204" pitchFamily="34" charset="0"/>
              <a:buChar char="•"/>
            </a:pPr>
            <a:r>
              <a:rPr lang="en-US" i="1" dirty="0"/>
              <a:t>`</a:t>
            </a:r>
            <a:r>
              <a:rPr lang="en-US" dirty="0"/>
              <a:t>The total disposable income for U.S. adults with disabilities is about $490 billion, which is comparable to other significant market segments, such as African Americans ($501 billion) and Hispanics ($582 billion). (Disposable income is what is left after taxes are paid.); and Discretionary income for working-age people with disabilities is about $21 billion, which is greater than that of the African-American ($3 billion) and Hispanic ($16 billion) market segments, combined. (Discretionary income is the money remaining after deducting taxes, other mandatory charges, and spending on necessities, such as food and housing.”</a:t>
            </a:r>
          </a:p>
        </p:txBody>
      </p:sp>
      <p:sp>
        <p:nvSpPr>
          <p:cNvPr id="4" name="Slide Number Placeholder 3"/>
          <p:cNvSpPr>
            <a:spLocks noGrp="1"/>
          </p:cNvSpPr>
          <p:nvPr>
            <p:ph type="sldNum" sz="quarter" idx="5"/>
          </p:nvPr>
        </p:nvSpPr>
        <p:spPr/>
        <p:txBody>
          <a:bodyPr/>
          <a:lstStyle/>
          <a:p>
            <a:fld id="{DD82C05A-7A07-4286-AA18-B883C0AF9A3B}" type="slidenum">
              <a:rPr lang="en-US" smtClean="0"/>
              <a:t>5</a:t>
            </a:fld>
            <a:endParaRPr lang="en-US" dirty="0"/>
          </a:p>
        </p:txBody>
      </p:sp>
    </p:spTree>
    <p:extLst>
      <p:ext uri="{BB962C8B-B14F-4D97-AF65-F5344CB8AC3E}">
        <p14:creationId xmlns:p14="http://schemas.microsoft.com/office/powerpoint/2010/main" val="710961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6</a:t>
            </a:fld>
            <a:endParaRPr lang="en-US" dirty="0"/>
          </a:p>
        </p:txBody>
      </p:sp>
    </p:spTree>
    <p:extLst>
      <p:ext uri="{BB962C8B-B14F-4D97-AF65-F5344CB8AC3E}">
        <p14:creationId xmlns:p14="http://schemas.microsoft.com/office/powerpoint/2010/main" val="14055702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600" b="1" dirty="0"/>
              <a:t>Example Test Methods/Plans:</a:t>
            </a:r>
          </a:p>
          <a:p>
            <a:pPr marL="742950" lvl="1" indent="-285750"/>
            <a:r>
              <a:rPr lang="en-US" sz="1600" b="1" dirty="0"/>
              <a:t>VGAR – Visa Global Accessibility Requirements</a:t>
            </a:r>
          </a:p>
          <a:p>
            <a:pPr marL="742950" lvl="1" indent="-285750"/>
            <a:r>
              <a:rPr lang="en-US" sz="1600" b="1" dirty="0"/>
              <a:t>Section 508 ICT Testing Baseline for Web</a:t>
            </a:r>
          </a:p>
        </p:txBody>
      </p:sp>
      <p:sp>
        <p:nvSpPr>
          <p:cNvPr id="4" name="Slide Number Placeholder 3"/>
          <p:cNvSpPr>
            <a:spLocks noGrp="1"/>
          </p:cNvSpPr>
          <p:nvPr>
            <p:ph type="sldNum" sz="quarter" idx="5"/>
          </p:nvPr>
        </p:nvSpPr>
        <p:spPr/>
        <p:txBody>
          <a:bodyPr/>
          <a:lstStyle/>
          <a:p>
            <a:fld id="{DD82C05A-7A07-4286-AA18-B883C0AF9A3B}" type="slidenum">
              <a:rPr lang="en-US" smtClean="0"/>
              <a:t>7</a:t>
            </a:fld>
            <a:endParaRPr lang="en-US" dirty="0"/>
          </a:p>
        </p:txBody>
      </p:sp>
    </p:spTree>
    <p:extLst>
      <p:ext uri="{BB962C8B-B14F-4D97-AF65-F5344CB8AC3E}">
        <p14:creationId xmlns:p14="http://schemas.microsoft.com/office/powerpoint/2010/main" val="2422697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8</a:t>
            </a:fld>
            <a:endParaRPr lang="en-US" dirty="0"/>
          </a:p>
        </p:txBody>
      </p:sp>
    </p:spTree>
    <p:extLst>
      <p:ext uri="{BB962C8B-B14F-4D97-AF65-F5344CB8AC3E}">
        <p14:creationId xmlns:p14="http://schemas.microsoft.com/office/powerpoint/2010/main" val="38511458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sz="1200" dirty="0"/>
              <a:t>Microsoft and MacOS have a variety of built in accessibility options that help you zoom, have narration, use color filters and more to make a system more accessible based on your needs or test for accessibility in your content.</a:t>
            </a:r>
          </a:p>
          <a:p>
            <a:pPr marL="176611" indent="-176611">
              <a:buFont typeface="Arial" panose="020B0604020202020204" pitchFamily="34" charset="0"/>
              <a:buChar char="•"/>
            </a:pPr>
            <a:r>
              <a:rPr lang="en-US" sz="1200" dirty="0"/>
              <a:t>Additionally, there are keyboard shortcuts that help you turn accessibility features on/off quickly as needed.</a:t>
            </a:r>
          </a:p>
          <a:p>
            <a:endParaRPr lang="en-US" dirty="0"/>
          </a:p>
        </p:txBody>
      </p:sp>
      <p:sp>
        <p:nvSpPr>
          <p:cNvPr id="4" name="Slide Number Placeholder 3"/>
          <p:cNvSpPr>
            <a:spLocks noGrp="1"/>
          </p:cNvSpPr>
          <p:nvPr>
            <p:ph type="sldNum" sz="quarter" idx="5"/>
          </p:nvPr>
        </p:nvSpPr>
        <p:spPr/>
        <p:txBody>
          <a:bodyPr/>
          <a:lstStyle/>
          <a:p>
            <a:fld id="{DD82C05A-7A07-4286-AA18-B883C0AF9A3B}" type="slidenum">
              <a:rPr lang="en-US" smtClean="0"/>
              <a:t>9</a:t>
            </a:fld>
            <a:endParaRPr lang="en-US" dirty="0"/>
          </a:p>
        </p:txBody>
      </p:sp>
    </p:spTree>
    <p:extLst>
      <p:ext uri="{BB962C8B-B14F-4D97-AF65-F5344CB8AC3E}">
        <p14:creationId xmlns:p14="http://schemas.microsoft.com/office/powerpoint/2010/main" val="29461288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9.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1.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3.svg"/><Relationship Id="rId7" Type="http://schemas.openxmlformats.org/officeDocument/2006/relationships/image" Target="../media/image5.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15.svg"/><Relationship Id="rId10" Type="http://schemas.openxmlformats.org/officeDocument/2006/relationships/image" Target="../media/image8.png"/><Relationship Id="rId4" Type="http://schemas.openxmlformats.org/officeDocument/2006/relationships/image" Target="../media/image14.png"/><Relationship Id="rId9" Type="http://schemas.openxmlformats.org/officeDocument/2006/relationships/image" Target="../media/image7.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7.svg"/><Relationship Id="rId7" Type="http://schemas.openxmlformats.org/officeDocument/2006/relationships/image" Target="../media/image5.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18.svg"/><Relationship Id="rId10" Type="http://schemas.openxmlformats.org/officeDocument/2006/relationships/image" Target="../media/image8.png"/><Relationship Id="rId4" Type="http://schemas.openxmlformats.org/officeDocument/2006/relationships/image" Target="../media/image10.png"/><Relationship Id="rId9" Type="http://schemas.openxmlformats.org/officeDocument/2006/relationships/image" Target="../media/image7.sv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svg"/><Relationship Id="rId3" Type="http://schemas.openxmlformats.org/officeDocument/2006/relationships/image" Target="../media/image20.svg"/><Relationship Id="rId7" Type="http://schemas.openxmlformats.org/officeDocument/2006/relationships/image" Target="../media/image22.svg"/><Relationship Id="rId12"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image" Target="../media/image7.svg"/><Relationship Id="rId5" Type="http://schemas.openxmlformats.org/officeDocument/2006/relationships/image" Target="../media/image21.svg"/><Relationship Id="rId10" Type="http://schemas.openxmlformats.org/officeDocument/2006/relationships/image" Target="../media/image6.png"/><Relationship Id="rId4" Type="http://schemas.openxmlformats.org/officeDocument/2006/relationships/image" Target="../media/image12.png"/><Relationship Id="rId9" Type="http://schemas.openxmlformats.org/officeDocument/2006/relationships/image" Target="../media/image5.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CECEBED-B9F4-29DE-0AB0-2AAA204233CE}"/>
              </a:ext>
              <a:ext uri="{C183D7F6-B498-43B3-948B-1728B52AA6E4}">
                <adec:decorative xmlns:adec="http://schemas.microsoft.com/office/drawing/2017/decorative" val="1"/>
              </a:ext>
            </a:extLst>
          </p:cNvPr>
          <p:cNvGrpSpPr/>
          <p:nvPr userDrawn="1"/>
        </p:nvGrpSpPr>
        <p:grpSpPr>
          <a:xfrm>
            <a:off x="0" y="1"/>
            <a:ext cx="12192000" cy="6253842"/>
            <a:chOff x="0" y="1"/>
            <a:chExt cx="12192000" cy="6253842"/>
          </a:xfrm>
        </p:grpSpPr>
        <p:sp>
          <p:nvSpPr>
            <p:cNvPr id="23" name="Freeform: Shape 22">
              <a:extLst>
                <a:ext uri="{FF2B5EF4-FFF2-40B4-BE49-F238E27FC236}">
                  <a16:creationId xmlns:a16="http://schemas.microsoft.com/office/drawing/2014/main" id="{96A134E7-D915-D931-CD34-B04B8ADE0704}"/>
                </a:ext>
              </a:extLst>
            </p:cNvPr>
            <p:cNvSpPr/>
            <p:nvPr userDrawn="1"/>
          </p:nvSpPr>
          <p:spPr>
            <a:xfrm>
              <a:off x="8151132" y="1"/>
              <a:ext cx="4040868" cy="2484203"/>
            </a:xfrm>
            <a:custGeom>
              <a:avLst/>
              <a:gdLst>
                <a:gd name="connsiteX0" fmla="*/ 1639501 w 4040868"/>
                <a:gd name="connsiteY0" fmla="*/ 0 h 2484203"/>
                <a:gd name="connsiteX1" fmla="*/ 1927972 w 4040868"/>
                <a:gd name="connsiteY1" fmla="*/ 0 h 2484203"/>
                <a:gd name="connsiteX2" fmla="*/ 1936047 w 4040868"/>
                <a:gd name="connsiteY2" fmla="*/ 69832 h 2484203"/>
                <a:gd name="connsiteX3" fmla="*/ 1871145 w 4040868"/>
                <a:gd name="connsiteY3" fmla="*/ 561938 h 2484203"/>
                <a:gd name="connsiteX4" fmla="*/ 1876589 w 4040868"/>
                <a:gd name="connsiteY4" fmla="*/ 1144624 h 2484203"/>
                <a:gd name="connsiteX5" fmla="*/ 2418931 w 4040868"/>
                <a:gd name="connsiteY5" fmla="*/ 931295 h 2484203"/>
                <a:gd name="connsiteX6" fmla="*/ 3278854 w 4040868"/>
                <a:gd name="connsiteY6" fmla="*/ 718297 h 2484203"/>
                <a:gd name="connsiteX7" fmla="*/ 3403625 w 4040868"/>
                <a:gd name="connsiteY7" fmla="*/ 1595367 h 2484203"/>
                <a:gd name="connsiteX8" fmla="*/ 3409135 w 4040868"/>
                <a:gd name="connsiteY8" fmla="*/ 2178165 h 2484203"/>
                <a:gd name="connsiteX9" fmla="*/ 3951362 w 4040868"/>
                <a:gd name="connsiteY9" fmla="*/ 1964825 h 2484203"/>
                <a:gd name="connsiteX10" fmla="*/ 4040868 w 4040868"/>
                <a:gd name="connsiteY10" fmla="*/ 1907085 h 2484203"/>
                <a:gd name="connsiteX11" fmla="*/ 4040868 w 4040868"/>
                <a:gd name="connsiteY11" fmla="*/ 2245468 h 2484203"/>
                <a:gd name="connsiteX12" fmla="*/ 3897247 w 4040868"/>
                <a:gd name="connsiteY12" fmla="*/ 2338115 h 2484203"/>
                <a:gd name="connsiteX13" fmla="*/ 3250168 w 4040868"/>
                <a:gd name="connsiteY13" fmla="*/ 2413957 h 2484203"/>
                <a:gd name="connsiteX14" fmla="*/ 3125358 w 4040868"/>
                <a:gd name="connsiteY14" fmla="*/ 1536797 h 2484203"/>
                <a:gd name="connsiteX15" fmla="*/ 3119853 w 4040868"/>
                <a:gd name="connsiteY15" fmla="*/ 954065 h 2484203"/>
                <a:gd name="connsiteX16" fmla="*/ 2577517 w 4040868"/>
                <a:gd name="connsiteY16" fmla="*/ 1167400 h 2484203"/>
                <a:gd name="connsiteX17" fmla="*/ 1717591 w 4040868"/>
                <a:gd name="connsiteY17" fmla="*/ 1380395 h 2484203"/>
                <a:gd name="connsiteX18" fmla="*/ 1592853 w 4040868"/>
                <a:gd name="connsiteY18" fmla="*/ 503348 h 2484203"/>
                <a:gd name="connsiteX19" fmla="*/ 1642974 w 4040868"/>
                <a:gd name="connsiteY19" fmla="*/ 8510 h 2484203"/>
                <a:gd name="connsiteX20" fmla="*/ 0 w 4040868"/>
                <a:gd name="connsiteY20" fmla="*/ 0 h 2484203"/>
                <a:gd name="connsiteX21" fmla="*/ 285293 w 4040868"/>
                <a:gd name="connsiteY21" fmla="*/ 0 h 2484203"/>
                <a:gd name="connsiteX22" fmla="*/ 288683 w 4040868"/>
                <a:gd name="connsiteY22" fmla="*/ 23305 h 2484203"/>
                <a:gd name="connsiteX23" fmla="*/ 344260 w 4040868"/>
                <a:gd name="connsiteY23" fmla="*/ 111230 h 2484203"/>
                <a:gd name="connsiteX24" fmla="*/ 728339 w 4040868"/>
                <a:gd name="connsiteY24" fmla="*/ 1794 h 2484203"/>
                <a:gd name="connsiteX25" fmla="*/ 731070 w 4040868"/>
                <a:gd name="connsiteY25" fmla="*/ 0 h 2484203"/>
                <a:gd name="connsiteX26" fmla="*/ 1253365 w 4040868"/>
                <a:gd name="connsiteY26" fmla="*/ 0 h 2484203"/>
                <a:gd name="connsiteX27" fmla="*/ 1203261 w 4040868"/>
                <a:gd name="connsiteY27" fmla="*/ 30014 h 2484203"/>
                <a:gd name="connsiteX28" fmla="*/ 1045098 w 4040868"/>
                <a:gd name="connsiteY28" fmla="*/ 133945 h 2484203"/>
                <a:gd name="connsiteX29" fmla="*/ 185259 w 4040868"/>
                <a:gd name="connsiteY29" fmla="*/ 346999 h 2484203"/>
                <a:gd name="connsiteX30" fmla="*/ 8682 w 4040868"/>
                <a:gd name="connsiteY30" fmla="*/ 75030 h 2484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40868" h="2484203">
                  <a:moveTo>
                    <a:pt x="1639501" y="0"/>
                  </a:moveTo>
                  <a:lnTo>
                    <a:pt x="1927972" y="0"/>
                  </a:lnTo>
                  <a:lnTo>
                    <a:pt x="1936047" y="69832"/>
                  </a:lnTo>
                  <a:cubicBezTo>
                    <a:pt x="1941935" y="225592"/>
                    <a:pt x="1905398" y="399199"/>
                    <a:pt x="1871145" y="561938"/>
                  </a:cubicBezTo>
                  <a:cubicBezTo>
                    <a:pt x="1818675" y="811204"/>
                    <a:pt x="1764412" y="1068972"/>
                    <a:pt x="1876589" y="1144624"/>
                  </a:cubicBezTo>
                  <a:cubicBezTo>
                    <a:pt x="1988767" y="1220276"/>
                    <a:pt x="2207469" y="1073404"/>
                    <a:pt x="2418931" y="931295"/>
                  </a:cubicBezTo>
                  <a:cubicBezTo>
                    <a:pt x="2695019" y="745819"/>
                    <a:pt x="3007951" y="535602"/>
                    <a:pt x="3278854" y="718297"/>
                  </a:cubicBezTo>
                  <a:cubicBezTo>
                    <a:pt x="3549759" y="900994"/>
                    <a:pt x="3472126" y="1269896"/>
                    <a:pt x="3403625" y="1595367"/>
                  </a:cubicBezTo>
                  <a:cubicBezTo>
                    <a:pt x="3351132" y="1844684"/>
                    <a:pt x="3296911" y="2102481"/>
                    <a:pt x="3409135" y="2178165"/>
                  </a:cubicBezTo>
                  <a:cubicBezTo>
                    <a:pt x="3521360" y="2253848"/>
                    <a:pt x="3739918" y="2106880"/>
                    <a:pt x="3951362" y="1964825"/>
                  </a:cubicBezTo>
                  <a:lnTo>
                    <a:pt x="4040868" y="1907085"/>
                  </a:lnTo>
                  <a:lnTo>
                    <a:pt x="4040868" y="2245468"/>
                  </a:lnTo>
                  <a:lnTo>
                    <a:pt x="3897247" y="2338115"/>
                  </a:lnTo>
                  <a:cubicBezTo>
                    <a:pt x="3680078" y="2466935"/>
                    <a:pt x="3453297" y="2550946"/>
                    <a:pt x="3250168" y="2413957"/>
                  </a:cubicBezTo>
                  <a:cubicBezTo>
                    <a:pt x="2979295" y="2231282"/>
                    <a:pt x="3056854" y="1862273"/>
                    <a:pt x="3125358" y="1536797"/>
                  </a:cubicBezTo>
                  <a:cubicBezTo>
                    <a:pt x="3177820" y="1287528"/>
                    <a:pt x="3232077" y="1029749"/>
                    <a:pt x="3119853" y="954065"/>
                  </a:cubicBezTo>
                  <a:cubicBezTo>
                    <a:pt x="3007628" y="878381"/>
                    <a:pt x="2788984" y="1025298"/>
                    <a:pt x="2577517" y="1167400"/>
                  </a:cubicBezTo>
                  <a:cubicBezTo>
                    <a:pt x="2301431" y="1352887"/>
                    <a:pt x="1988500" y="1563095"/>
                    <a:pt x="1717591" y="1380395"/>
                  </a:cubicBezTo>
                  <a:cubicBezTo>
                    <a:pt x="1446683" y="1197696"/>
                    <a:pt x="1524354" y="828830"/>
                    <a:pt x="1592853" y="503348"/>
                  </a:cubicBezTo>
                  <a:cubicBezTo>
                    <a:pt x="1632232" y="316369"/>
                    <a:pt x="1672597" y="124625"/>
                    <a:pt x="1642974" y="8510"/>
                  </a:cubicBezTo>
                  <a:close/>
                  <a:moveTo>
                    <a:pt x="0" y="0"/>
                  </a:moveTo>
                  <a:lnTo>
                    <a:pt x="285293" y="0"/>
                  </a:lnTo>
                  <a:lnTo>
                    <a:pt x="288683" y="23305"/>
                  </a:lnTo>
                  <a:cubicBezTo>
                    <a:pt x="298556" y="62009"/>
                    <a:pt x="316206" y="92310"/>
                    <a:pt x="344260" y="111230"/>
                  </a:cubicBezTo>
                  <a:cubicBezTo>
                    <a:pt x="428424" y="167989"/>
                    <a:pt x="572407" y="99511"/>
                    <a:pt x="728339" y="1794"/>
                  </a:cubicBezTo>
                  <a:lnTo>
                    <a:pt x="731070" y="0"/>
                  </a:lnTo>
                  <a:lnTo>
                    <a:pt x="1253365" y="0"/>
                  </a:lnTo>
                  <a:lnTo>
                    <a:pt x="1203261" y="30014"/>
                  </a:lnTo>
                  <a:cubicBezTo>
                    <a:pt x="1151276" y="62590"/>
                    <a:pt x="1097964" y="98419"/>
                    <a:pt x="1045098" y="133945"/>
                  </a:cubicBezTo>
                  <a:cubicBezTo>
                    <a:pt x="769005" y="319427"/>
                    <a:pt x="456124" y="529669"/>
                    <a:pt x="185259" y="346999"/>
                  </a:cubicBezTo>
                  <a:cubicBezTo>
                    <a:pt x="83685" y="278498"/>
                    <a:pt x="31110" y="183804"/>
                    <a:pt x="8682" y="75030"/>
                  </a:cubicBezTo>
                  <a:close/>
                </a:path>
              </a:pathLst>
            </a:custGeom>
            <a:solidFill>
              <a:schemeClr val="accent2">
                <a:lumMod val="20000"/>
                <a:lumOff val="80000"/>
                <a:alpha val="50000"/>
              </a:schemeClr>
            </a:solidFill>
            <a:ln w="15939" cap="flat">
              <a:noFill/>
              <a:prstDash val="solid"/>
              <a:miter/>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4" name="Graphic 23">
              <a:extLst>
                <a:ext uri="{FF2B5EF4-FFF2-40B4-BE49-F238E27FC236}">
                  <a16:creationId xmlns:a16="http://schemas.microsoft.com/office/drawing/2014/main" id="{DE029A4C-6267-F94B-ECCC-EC32B0510C09}"/>
                </a:ext>
              </a:extLst>
            </p:cNvPr>
            <p:cNvPicPr>
              <a:picLocks noChangeAspect="1"/>
            </p:cNvPicPr>
            <p:nvPr userDrawn="1"/>
          </p:nvPicPr>
          <p:blipFill rotWithShape="1">
            <a:blip r:embed="rId2" cstate="hqprint">
              <a:extLst>
                <a:ext uri="{28A0092B-C50C-407E-A947-70E740481C1C}">
                  <a14:useLocalDpi xmlns:a14="http://schemas.microsoft.com/office/drawing/2010/main"/>
                </a:ext>
                <a:ext uri="{96DAC541-7B7A-43D3-8B79-37D633B846F1}">
                  <asvg:svgBlip xmlns:asvg="http://schemas.microsoft.com/office/drawing/2016/SVG/main" r:embed="rId3"/>
                </a:ext>
              </a:extLst>
            </a:blip>
            <a:srcRect l="40898"/>
            <a:stretch/>
          </p:blipFill>
          <p:spPr>
            <a:xfrm>
              <a:off x="0" y="2536372"/>
              <a:ext cx="2197076" cy="3717471"/>
            </a:xfrm>
            <a:prstGeom prst="rect">
              <a:avLst/>
            </a:prstGeom>
          </p:spPr>
        </p:pic>
      </p:grpSp>
      <p:grpSp>
        <p:nvGrpSpPr>
          <p:cNvPr id="25" name="Group 24">
            <a:extLst>
              <a:ext uri="{FF2B5EF4-FFF2-40B4-BE49-F238E27FC236}">
                <a16:creationId xmlns:a16="http://schemas.microsoft.com/office/drawing/2014/main" id="{AD23DA5C-83E7-B63E-6B5D-596435DABAD9}"/>
              </a:ext>
              <a:ext uri="{C183D7F6-B498-43B3-948B-1728B52AA6E4}">
                <adec:decorative xmlns:adec="http://schemas.microsoft.com/office/drawing/2017/decorative" val="1"/>
              </a:ext>
            </a:extLst>
          </p:cNvPr>
          <p:cNvGrpSpPr/>
          <p:nvPr userDrawn="1"/>
        </p:nvGrpSpPr>
        <p:grpSpPr>
          <a:xfrm>
            <a:off x="1698171" y="691024"/>
            <a:ext cx="8795658" cy="5475954"/>
            <a:chOff x="1698171" y="691024"/>
            <a:chExt cx="8795658" cy="5475954"/>
          </a:xfrm>
        </p:grpSpPr>
        <p:grpSp>
          <p:nvGrpSpPr>
            <p:cNvPr id="26" name="Group 25">
              <a:extLst>
                <a:ext uri="{FF2B5EF4-FFF2-40B4-BE49-F238E27FC236}">
                  <a16:creationId xmlns:a16="http://schemas.microsoft.com/office/drawing/2014/main" id="{F848D89C-5F2D-CF6A-0868-A45C9F1806BE}"/>
                </a:ext>
              </a:extLst>
            </p:cNvPr>
            <p:cNvGrpSpPr/>
            <p:nvPr userDrawn="1"/>
          </p:nvGrpSpPr>
          <p:grpSpPr>
            <a:xfrm>
              <a:off x="1698171" y="691024"/>
              <a:ext cx="8795658" cy="5475954"/>
              <a:chOff x="1466850" y="380320"/>
              <a:chExt cx="9258300" cy="5763985"/>
            </a:xfrm>
          </p:grpSpPr>
          <p:sp>
            <p:nvSpPr>
              <p:cNvPr id="31" name="Rectangle 30">
                <a:extLst>
                  <a:ext uri="{FF2B5EF4-FFF2-40B4-BE49-F238E27FC236}">
                    <a16:creationId xmlns:a16="http://schemas.microsoft.com/office/drawing/2014/main" id="{84FB4825-91D4-4067-BDE3-7BCEFC034716}"/>
                  </a:ext>
                </a:extLst>
              </p:cNvPr>
              <p:cNvSpPr/>
              <p:nvPr userDrawn="1"/>
            </p:nvSpPr>
            <p:spPr>
              <a:xfrm>
                <a:off x="1466850" y="875620"/>
                <a:ext cx="9258300" cy="5268685"/>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063BCDDF-A09D-6904-57FA-C428689850A7}"/>
                  </a:ext>
                </a:extLst>
              </p:cNvPr>
              <p:cNvSpPr/>
              <p:nvPr userDrawn="1"/>
            </p:nvSpPr>
            <p:spPr>
              <a:xfrm>
                <a:off x="1466850" y="380320"/>
                <a:ext cx="9258300"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a:extLst>
                <a:ext uri="{FF2B5EF4-FFF2-40B4-BE49-F238E27FC236}">
                  <a16:creationId xmlns:a16="http://schemas.microsoft.com/office/drawing/2014/main" id="{8B8757A2-8C6D-83F2-98CE-ECCBA93F33CE}"/>
                </a:ext>
              </a:extLst>
            </p:cNvPr>
            <p:cNvGrpSpPr/>
            <p:nvPr userDrawn="1"/>
          </p:nvGrpSpPr>
          <p:grpSpPr>
            <a:xfrm>
              <a:off x="1839686" y="815293"/>
              <a:ext cx="810985" cy="212272"/>
              <a:chOff x="1883229" y="800099"/>
              <a:chExt cx="810985" cy="212272"/>
            </a:xfrm>
          </p:grpSpPr>
          <p:sp>
            <p:nvSpPr>
              <p:cNvPr id="28" name="Oval 27">
                <a:extLst>
                  <a:ext uri="{FF2B5EF4-FFF2-40B4-BE49-F238E27FC236}">
                    <a16:creationId xmlns:a16="http://schemas.microsoft.com/office/drawing/2014/main" id="{C62759C4-7D46-6EA5-DBE5-75D18FB723D3}"/>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A7A045CF-D20B-4F82-7377-0B8DABF3EB11}"/>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D65B52D1-205A-FB65-FBA1-61B632DAC849}"/>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3" name="Title 1">
            <a:extLst>
              <a:ext uri="{FF2B5EF4-FFF2-40B4-BE49-F238E27FC236}">
                <a16:creationId xmlns:a16="http://schemas.microsoft.com/office/drawing/2014/main" id="{14885F30-F52E-A31E-CBEF-2F126AD4F962}"/>
              </a:ext>
            </a:extLst>
          </p:cNvPr>
          <p:cNvSpPr>
            <a:spLocks noGrp="1"/>
          </p:cNvSpPr>
          <p:nvPr>
            <p:ph type="ctrTitle" hasCustomPrompt="1"/>
          </p:nvPr>
        </p:nvSpPr>
        <p:spPr>
          <a:xfrm>
            <a:off x="1924050" y="1278307"/>
            <a:ext cx="8343901" cy="3540939"/>
          </a:xfrm>
        </p:spPr>
        <p:txBody>
          <a:bodyPr anchor="ctr" anchorCtr="0">
            <a:noAutofit/>
          </a:bodyPr>
          <a:lstStyle>
            <a:lvl1pPr algn="ctr">
              <a:defRPr sz="6600"/>
            </a:lvl1pPr>
          </a:lstStyle>
          <a:p>
            <a:r>
              <a:rPr lang="en-US" dirty="0"/>
              <a:t>Click to add title</a:t>
            </a:r>
          </a:p>
        </p:txBody>
      </p:sp>
      <p:sp>
        <p:nvSpPr>
          <p:cNvPr id="35" name="Subtitle 2">
            <a:extLst>
              <a:ext uri="{FF2B5EF4-FFF2-40B4-BE49-F238E27FC236}">
                <a16:creationId xmlns:a16="http://schemas.microsoft.com/office/drawing/2014/main" id="{BEEAA312-5DC5-A30E-8649-6A8510D1A0E7}"/>
              </a:ext>
            </a:extLst>
          </p:cNvPr>
          <p:cNvSpPr>
            <a:spLocks noGrp="1"/>
          </p:cNvSpPr>
          <p:nvPr>
            <p:ph type="subTitle" idx="1" hasCustomPrompt="1"/>
          </p:nvPr>
        </p:nvSpPr>
        <p:spPr>
          <a:xfrm>
            <a:off x="4527549" y="5166651"/>
            <a:ext cx="3136899" cy="652923"/>
          </a:xfrm>
          <a:prstGeom prst="roundRect">
            <a:avLst>
              <a:gd name="adj" fmla="val 50000"/>
            </a:avLst>
          </a:prstGeom>
          <a:solidFill>
            <a:schemeClr val="accent2"/>
          </a:solidFill>
          <a:ln w="38100">
            <a:solidFill>
              <a:schemeClr val="tx1"/>
            </a:solidFill>
          </a:ln>
        </p:spPr>
        <p:txBody>
          <a:bodyPr anchor="ctr">
            <a:no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2946253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F66366B1-7B36-7B0B-5393-CDFAE3DEEBF0}"/>
              </a:ext>
              <a:ext uri="{C183D7F6-B498-43B3-948B-1728B52AA6E4}">
                <adec:decorative xmlns:adec="http://schemas.microsoft.com/office/drawing/2017/decorative" val="1"/>
              </a:ext>
            </a:extLst>
          </p:cNvPr>
          <p:cNvSpPr/>
          <p:nvPr userDrawn="1"/>
        </p:nvSpPr>
        <p:spPr>
          <a:xfrm>
            <a:off x="336550" y="327025"/>
            <a:ext cx="11518900" cy="5561466"/>
          </a:xfrm>
          <a:prstGeom prst="roundRect">
            <a:avLst>
              <a:gd name="adj" fmla="val 1928"/>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itle 1">
            <a:extLst>
              <a:ext uri="{FF2B5EF4-FFF2-40B4-BE49-F238E27FC236}">
                <a16:creationId xmlns:a16="http://schemas.microsoft.com/office/drawing/2014/main" id="{5AAA535A-4BC4-E438-150D-231B26EB4418}"/>
              </a:ext>
            </a:extLst>
          </p:cNvPr>
          <p:cNvSpPr>
            <a:spLocks noGrp="1"/>
          </p:cNvSpPr>
          <p:nvPr>
            <p:ph type="title" hasCustomPrompt="1"/>
          </p:nvPr>
        </p:nvSpPr>
        <p:spPr>
          <a:xfrm>
            <a:off x="641350" y="315449"/>
            <a:ext cx="10907016" cy="1701774"/>
          </a:xfrm>
        </p:spPr>
        <p:txBody>
          <a:bodyPr anchor="ctr" anchorCtr="0"/>
          <a:lstStyle>
            <a:lvl1pPr algn="l">
              <a:defRPr sz="4400"/>
            </a:lvl1pPr>
          </a:lstStyle>
          <a:p>
            <a:r>
              <a:rPr lang="en-US" dirty="0"/>
              <a:t>Click to add title</a:t>
            </a:r>
          </a:p>
        </p:txBody>
      </p:sp>
      <p:sp>
        <p:nvSpPr>
          <p:cNvPr id="13" name="Content Placeholder 12">
            <a:extLst>
              <a:ext uri="{FF2B5EF4-FFF2-40B4-BE49-F238E27FC236}">
                <a16:creationId xmlns:a16="http://schemas.microsoft.com/office/drawing/2014/main" id="{92CACAF1-C0C9-BE94-8205-2CE6AB3BC03F}"/>
              </a:ext>
            </a:extLst>
          </p:cNvPr>
          <p:cNvSpPr>
            <a:spLocks noGrp="1"/>
          </p:cNvSpPr>
          <p:nvPr>
            <p:ph sz="half" idx="1" hasCustomPrompt="1"/>
          </p:nvPr>
        </p:nvSpPr>
        <p:spPr>
          <a:xfrm>
            <a:off x="680968" y="2441112"/>
            <a:ext cx="1959625" cy="2962729"/>
          </a:xfrm>
          <a:custGeom>
            <a:avLst/>
            <a:gdLst>
              <a:gd name="connsiteX0" fmla="*/ 198665 w 1959625"/>
              <a:gd name="connsiteY0" fmla="*/ 0 h 2962729"/>
              <a:gd name="connsiteX1" fmla="*/ 1801585 w 1959625"/>
              <a:gd name="connsiteY1" fmla="*/ 0 h 2962729"/>
              <a:gd name="connsiteX2" fmla="*/ 1942063 w 1959625"/>
              <a:gd name="connsiteY2" fmla="*/ 58188 h 2962729"/>
              <a:gd name="connsiteX3" fmla="*/ 1959625 w 1959625"/>
              <a:gd name="connsiteY3" fmla="*/ 84236 h 2962729"/>
              <a:gd name="connsiteX4" fmla="*/ 1959625 w 1959625"/>
              <a:gd name="connsiteY4" fmla="*/ 2878502 h 2962729"/>
              <a:gd name="connsiteX5" fmla="*/ 1942063 w 1959625"/>
              <a:gd name="connsiteY5" fmla="*/ 2904551 h 2962729"/>
              <a:gd name="connsiteX6" fmla="*/ 1878915 w 1959625"/>
              <a:gd name="connsiteY6" fmla="*/ 2947126 h 2962729"/>
              <a:gd name="connsiteX7" fmla="*/ 1801630 w 1959625"/>
              <a:gd name="connsiteY7" fmla="*/ 2962729 h 2962729"/>
              <a:gd name="connsiteX8" fmla="*/ 198620 w 1959625"/>
              <a:gd name="connsiteY8" fmla="*/ 2962729 h 2962729"/>
              <a:gd name="connsiteX9" fmla="*/ 121336 w 1959625"/>
              <a:gd name="connsiteY9" fmla="*/ 2947126 h 2962729"/>
              <a:gd name="connsiteX10" fmla="*/ 0 w 1959625"/>
              <a:gd name="connsiteY10" fmla="*/ 2764073 h 2962729"/>
              <a:gd name="connsiteX11" fmla="*/ 0 w 1959625"/>
              <a:gd name="connsiteY11" fmla="*/ 198665 h 2962729"/>
              <a:gd name="connsiteX12" fmla="*/ 198665 w 1959625"/>
              <a:gd name="connsiteY12" fmla="*/ 0 h 296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9625" h="2962729">
                <a:moveTo>
                  <a:pt x="198665" y="0"/>
                </a:moveTo>
                <a:lnTo>
                  <a:pt x="1801585" y="0"/>
                </a:lnTo>
                <a:cubicBezTo>
                  <a:pt x="1856445" y="0"/>
                  <a:pt x="1906111" y="22236"/>
                  <a:pt x="1942063" y="58188"/>
                </a:cubicBezTo>
                <a:lnTo>
                  <a:pt x="1959625" y="84236"/>
                </a:lnTo>
                <a:lnTo>
                  <a:pt x="1959625" y="2878502"/>
                </a:lnTo>
                <a:lnTo>
                  <a:pt x="1942063" y="2904551"/>
                </a:lnTo>
                <a:cubicBezTo>
                  <a:pt x="1924087" y="2922526"/>
                  <a:pt x="1902683" y="2937073"/>
                  <a:pt x="1878915" y="2947126"/>
                </a:cubicBezTo>
                <a:lnTo>
                  <a:pt x="1801630" y="2962729"/>
                </a:lnTo>
                <a:lnTo>
                  <a:pt x="198620" y="2962729"/>
                </a:lnTo>
                <a:lnTo>
                  <a:pt x="121336" y="2947126"/>
                </a:lnTo>
                <a:cubicBezTo>
                  <a:pt x="50032" y="2916967"/>
                  <a:pt x="0" y="2846363"/>
                  <a:pt x="0" y="2764073"/>
                </a:cubicBezTo>
                <a:lnTo>
                  <a:pt x="0" y="198665"/>
                </a:lnTo>
                <a:cubicBezTo>
                  <a:pt x="0" y="88945"/>
                  <a:pt x="88945" y="0"/>
                  <a:pt x="198665" y="0"/>
                </a:cubicBezTo>
                <a:close/>
              </a:path>
            </a:pathLst>
          </a:custGeom>
          <a:solidFill>
            <a:schemeClr val="accent2">
              <a:alpha val="20000"/>
            </a:schemeClr>
          </a:solidFill>
          <a:ln w="38100">
            <a:solidFill>
              <a:schemeClr val="tx1"/>
            </a:solidFill>
          </a:ln>
        </p:spPr>
        <p:txBody>
          <a:bodyPr wrap="square" lIns="182880" tIns="548640">
            <a:noAutofit/>
          </a:bodyPr>
          <a:lstStyle>
            <a:lvl1pPr marL="0" indent="0">
              <a:buNone/>
              <a:defRPr sz="1400"/>
            </a:lvl1pPr>
            <a:lvl2pPr marL="457200" indent="0">
              <a:buNone/>
              <a:defRPr sz="1600"/>
            </a:lvl2pPr>
            <a:lvl3pPr>
              <a:defRPr sz="1600"/>
            </a:lvl3pPr>
            <a:lvl4pPr>
              <a:defRPr sz="1600"/>
            </a:lvl4pPr>
            <a:lvl5pPr>
              <a:defRPr sz="1600"/>
            </a:lvl5pPr>
          </a:lstStyle>
          <a:p>
            <a:pPr lvl="0"/>
            <a:r>
              <a:rPr lang="en-US" dirty="0"/>
              <a:t>Click to add text</a:t>
            </a:r>
          </a:p>
        </p:txBody>
      </p:sp>
      <p:sp>
        <p:nvSpPr>
          <p:cNvPr id="17" name="Text Placeholder 13">
            <a:extLst>
              <a:ext uri="{FF2B5EF4-FFF2-40B4-BE49-F238E27FC236}">
                <a16:creationId xmlns:a16="http://schemas.microsoft.com/office/drawing/2014/main" id="{BEF21469-9EE9-AF92-5341-BBB719D863C3}"/>
              </a:ext>
            </a:extLst>
          </p:cNvPr>
          <p:cNvSpPr>
            <a:spLocks noGrp="1"/>
          </p:cNvSpPr>
          <p:nvPr>
            <p:ph type="body" sz="quarter" idx="14" hasCustomPrompt="1"/>
          </p:nvPr>
        </p:nvSpPr>
        <p:spPr>
          <a:xfrm>
            <a:off x="933174" y="2128442"/>
            <a:ext cx="1495838" cy="634262"/>
          </a:xfrm>
          <a:prstGeom prst="roundRect">
            <a:avLst>
              <a:gd name="adj" fmla="val 50000"/>
            </a:avLst>
          </a:prstGeom>
          <a:solidFill>
            <a:schemeClr val="accent2"/>
          </a:solidFill>
          <a:ln w="38100">
            <a:solidFill>
              <a:schemeClr val="tx1"/>
            </a:solidFill>
          </a:ln>
        </p:spPr>
        <p:txBody>
          <a:bodyPr vert="horz" lIns="0" tIns="137160" rIns="0" anchor="ctr">
            <a:noAutofit/>
          </a:bodyPr>
          <a:lstStyle>
            <a:lvl1pPr marL="0" indent="0" algn="ctr">
              <a:buNone/>
              <a:defRPr sz="1600">
                <a:latin typeface="+mj-lt"/>
              </a:defRPr>
            </a:lvl1pPr>
          </a:lstStyle>
          <a:p>
            <a:pPr lvl="0"/>
            <a:r>
              <a:rPr lang="en-US" dirty="0"/>
              <a:t>Add text</a:t>
            </a:r>
          </a:p>
        </p:txBody>
      </p:sp>
      <p:sp>
        <p:nvSpPr>
          <p:cNvPr id="9" name="Content Placeholder 8">
            <a:extLst>
              <a:ext uri="{FF2B5EF4-FFF2-40B4-BE49-F238E27FC236}">
                <a16:creationId xmlns:a16="http://schemas.microsoft.com/office/drawing/2014/main" id="{9CB0F3C7-D86B-FA87-AAA2-76048A7AC13A}"/>
              </a:ext>
            </a:extLst>
          </p:cNvPr>
          <p:cNvSpPr>
            <a:spLocks noGrp="1"/>
          </p:cNvSpPr>
          <p:nvPr>
            <p:ph sz="half" idx="15" hasCustomPrompt="1"/>
          </p:nvPr>
        </p:nvSpPr>
        <p:spPr>
          <a:xfrm>
            <a:off x="2890796" y="2441112"/>
            <a:ext cx="1997845" cy="2962735"/>
          </a:xfrm>
          <a:custGeom>
            <a:avLst/>
            <a:gdLst>
              <a:gd name="connsiteX0" fmla="*/ 198665 w 1997845"/>
              <a:gd name="connsiteY0" fmla="*/ 0 h 2962735"/>
              <a:gd name="connsiteX1" fmla="*/ 1801585 w 1997845"/>
              <a:gd name="connsiteY1" fmla="*/ 0 h 2962735"/>
              <a:gd name="connsiteX2" fmla="*/ 1996214 w 1997845"/>
              <a:gd name="connsiteY2" fmla="*/ 158627 h 2962735"/>
              <a:gd name="connsiteX3" fmla="*/ 1997845 w 1997845"/>
              <a:gd name="connsiteY3" fmla="*/ 174808 h 2962735"/>
              <a:gd name="connsiteX4" fmla="*/ 1997845 w 1997845"/>
              <a:gd name="connsiteY4" fmla="*/ 2787930 h 2962735"/>
              <a:gd name="connsiteX5" fmla="*/ 1996214 w 1997845"/>
              <a:gd name="connsiteY5" fmla="*/ 2804111 h 2962735"/>
              <a:gd name="connsiteX6" fmla="*/ 1878915 w 1997845"/>
              <a:gd name="connsiteY6" fmla="*/ 2947126 h 2962735"/>
              <a:gd name="connsiteX7" fmla="*/ 1801600 w 1997845"/>
              <a:gd name="connsiteY7" fmla="*/ 2962735 h 2962735"/>
              <a:gd name="connsiteX8" fmla="*/ 198650 w 1997845"/>
              <a:gd name="connsiteY8" fmla="*/ 2962735 h 2962735"/>
              <a:gd name="connsiteX9" fmla="*/ 121336 w 1997845"/>
              <a:gd name="connsiteY9" fmla="*/ 2947126 h 2962735"/>
              <a:gd name="connsiteX10" fmla="*/ 0 w 1997845"/>
              <a:gd name="connsiteY10" fmla="*/ 2764073 h 2962735"/>
              <a:gd name="connsiteX11" fmla="*/ 0 w 1997845"/>
              <a:gd name="connsiteY11" fmla="*/ 198665 h 2962735"/>
              <a:gd name="connsiteX12" fmla="*/ 198665 w 1997845"/>
              <a:gd name="connsiteY12" fmla="*/ 0 h 296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97845" h="2962735">
                <a:moveTo>
                  <a:pt x="198665" y="0"/>
                </a:moveTo>
                <a:lnTo>
                  <a:pt x="1801585" y="0"/>
                </a:lnTo>
                <a:cubicBezTo>
                  <a:pt x="1897590" y="0"/>
                  <a:pt x="1977689" y="68099"/>
                  <a:pt x="1996214" y="158627"/>
                </a:cubicBezTo>
                <a:lnTo>
                  <a:pt x="1997845" y="174808"/>
                </a:lnTo>
                <a:lnTo>
                  <a:pt x="1997845" y="2787930"/>
                </a:lnTo>
                <a:lnTo>
                  <a:pt x="1996214" y="2804111"/>
                </a:lnTo>
                <a:cubicBezTo>
                  <a:pt x="1982982" y="2868774"/>
                  <a:pt x="1938335" y="2921994"/>
                  <a:pt x="1878915" y="2947126"/>
                </a:cubicBezTo>
                <a:lnTo>
                  <a:pt x="1801600" y="2962735"/>
                </a:lnTo>
                <a:lnTo>
                  <a:pt x="198650" y="2962735"/>
                </a:lnTo>
                <a:lnTo>
                  <a:pt x="121336" y="2947126"/>
                </a:lnTo>
                <a:cubicBezTo>
                  <a:pt x="50032" y="2916967"/>
                  <a:pt x="0" y="2846363"/>
                  <a:pt x="0" y="2764073"/>
                </a:cubicBezTo>
                <a:lnTo>
                  <a:pt x="0" y="198665"/>
                </a:lnTo>
                <a:cubicBezTo>
                  <a:pt x="0" y="88945"/>
                  <a:pt x="88945" y="0"/>
                  <a:pt x="198665" y="0"/>
                </a:cubicBezTo>
                <a:close/>
              </a:path>
            </a:pathLst>
          </a:custGeom>
          <a:solidFill>
            <a:schemeClr val="accent3">
              <a:alpha val="20000"/>
            </a:schemeClr>
          </a:solidFill>
          <a:ln w="38100">
            <a:solidFill>
              <a:schemeClr val="tx1"/>
            </a:solidFill>
          </a:ln>
        </p:spPr>
        <p:txBody>
          <a:bodyPr wrap="square" lIns="182880" tIns="548640">
            <a:noAutofit/>
          </a:bodyPr>
          <a:lstStyle>
            <a:lvl1pPr marL="0" indent="0">
              <a:buNone/>
              <a:defRPr sz="1400"/>
            </a:lvl1pPr>
            <a:lvl2pPr marL="457200" indent="0">
              <a:buNone/>
              <a:defRPr sz="1600"/>
            </a:lvl2pPr>
            <a:lvl3pPr>
              <a:defRPr sz="1600"/>
            </a:lvl3pPr>
            <a:lvl4pPr>
              <a:defRPr sz="1600"/>
            </a:lvl4pPr>
            <a:lvl5pPr>
              <a:defRPr sz="1600"/>
            </a:lvl5pPr>
          </a:lstStyle>
          <a:p>
            <a:pPr lvl="0"/>
            <a:r>
              <a:rPr lang="en-US" dirty="0"/>
              <a:t>Click to add text</a:t>
            </a:r>
          </a:p>
        </p:txBody>
      </p:sp>
      <p:sp>
        <p:nvSpPr>
          <p:cNvPr id="37" name="Text Placeholder 13">
            <a:extLst>
              <a:ext uri="{FF2B5EF4-FFF2-40B4-BE49-F238E27FC236}">
                <a16:creationId xmlns:a16="http://schemas.microsoft.com/office/drawing/2014/main" id="{E9DBC97C-75F4-2452-52E1-4CABDAE907A7}"/>
              </a:ext>
            </a:extLst>
          </p:cNvPr>
          <p:cNvSpPr>
            <a:spLocks noGrp="1"/>
          </p:cNvSpPr>
          <p:nvPr>
            <p:ph type="body" sz="quarter" idx="16" hasCustomPrompt="1"/>
          </p:nvPr>
        </p:nvSpPr>
        <p:spPr>
          <a:xfrm>
            <a:off x="3143002" y="2128231"/>
            <a:ext cx="1495838" cy="634262"/>
          </a:xfrm>
          <a:prstGeom prst="roundRect">
            <a:avLst>
              <a:gd name="adj" fmla="val 50000"/>
            </a:avLst>
          </a:prstGeom>
          <a:solidFill>
            <a:schemeClr val="accent3"/>
          </a:solidFill>
          <a:ln w="38100">
            <a:solidFill>
              <a:schemeClr val="tx1"/>
            </a:solidFill>
          </a:ln>
        </p:spPr>
        <p:txBody>
          <a:bodyPr vert="horz" lIns="0" tIns="137160" rIns="0" anchor="ctr">
            <a:noAutofit/>
          </a:bodyPr>
          <a:lstStyle>
            <a:lvl1pPr marL="0" indent="0" algn="ctr">
              <a:buNone/>
              <a:defRPr sz="1600">
                <a:latin typeface="+mj-lt"/>
              </a:defRPr>
            </a:lvl1pPr>
          </a:lstStyle>
          <a:p>
            <a:pPr lvl="0"/>
            <a:r>
              <a:rPr lang="en-US" dirty="0"/>
              <a:t>Add text</a:t>
            </a:r>
          </a:p>
        </p:txBody>
      </p:sp>
      <p:sp>
        <p:nvSpPr>
          <p:cNvPr id="10" name="Content Placeholder 9">
            <a:extLst>
              <a:ext uri="{FF2B5EF4-FFF2-40B4-BE49-F238E27FC236}">
                <a16:creationId xmlns:a16="http://schemas.microsoft.com/office/drawing/2014/main" id="{F4CFAF45-E560-03BF-687C-19DD586CDC82}"/>
              </a:ext>
            </a:extLst>
          </p:cNvPr>
          <p:cNvSpPr>
            <a:spLocks noGrp="1"/>
          </p:cNvSpPr>
          <p:nvPr>
            <p:ph sz="half" idx="17" hasCustomPrompt="1"/>
          </p:nvPr>
        </p:nvSpPr>
        <p:spPr>
          <a:xfrm>
            <a:off x="5097324" y="2441113"/>
            <a:ext cx="1997846" cy="2962733"/>
          </a:xfrm>
          <a:custGeom>
            <a:avLst/>
            <a:gdLst>
              <a:gd name="connsiteX0" fmla="*/ 198665 w 1997846"/>
              <a:gd name="connsiteY0" fmla="*/ 0 h 2962733"/>
              <a:gd name="connsiteX1" fmla="*/ 1801585 w 1997846"/>
              <a:gd name="connsiteY1" fmla="*/ 0 h 2962733"/>
              <a:gd name="connsiteX2" fmla="*/ 1996214 w 1997846"/>
              <a:gd name="connsiteY2" fmla="*/ 158627 h 2962733"/>
              <a:gd name="connsiteX3" fmla="*/ 1997846 w 1997846"/>
              <a:gd name="connsiteY3" fmla="*/ 174818 h 2962733"/>
              <a:gd name="connsiteX4" fmla="*/ 1997846 w 1997846"/>
              <a:gd name="connsiteY4" fmla="*/ 2787921 h 2962733"/>
              <a:gd name="connsiteX5" fmla="*/ 1996214 w 1997846"/>
              <a:gd name="connsiteY5" fmla="*/ 2804111 h 2962733"/>
              <a:gd name="connsiteX6" fmla="*/ 1878915 w 1997846"/>
              <a:gd name="connsiteY6" fmla="*/ 2947126 h 2962733"/>
              <a:gd name="connsiteX7" fmla="*/ 1801610 w 1997846"/>
              <a:gd name="connsiteY7" fmla="*/ 2962733 h 2962733"/>
              <a:gd name="connsiteX8" fmla="*/ 198641 w 1997846"/>
              <a:gd name="connsiteY8" fmla="*/ 2962733 h 2962733"/>
              <a:gd name="connsiteX9" fmla="*/ 121336 w 1997846"/>
              <a:gd name="connsiteY9" fmla="*/ 2947126 h 2962733"/>
              <a:gd name="connsiteX10" fmla="*/ 0 w 1997846"/>
              <a:gd name="connsiteY10" fmla="*/ 2764073 h 2962733"/>
              <a:gd name="connsiteX11" fmla="*/ 0 w 1997846"/>
              <a:gd name="connsiteY11" fmla="*/ 198665 h 2962733"/>
              <a:gd name="connsiteX12" fmla="*/ 198665 w 1997846"/>
              <a:gd name="connsiteY12" fmla="*/ 0 h 2962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97846" h="2962733">
                <a:moveTo>
                  <a:pt x="198665" y="0"/>
                </a:moveTo>
                <a:lnTo>
                  <a:pt x="1801585" y="0"/>
                </a:lnTo>
                <a:cubicBezTo>
                  <a:pt x="1897590" y="0"/>
                  <a:pt x="1977689" y="68099"/>
                  <a:pt x="1996214" y="158627"/>
                </a:cubicBezTo>
                <a:lnTo>
                  <a:pt x="1997846" y="174818"/>
                </a:lnTo>
                <a:lnTo>
                  <a:pt x="1997846" y="2787921"/>
                </a:lnTo>
                <a:lnTo>
                  <a:pt x="1996214" y="2804111"/>
                </a:lnTo>
                <a:cubicBezTo>
                  <a:pt x="1982982" y="2868774"/>
                  <a:pt x="1938335" y="2921994"/>
                  <a:pt x="1878915" y="2947126"/>
                </a:cubicBezTo>
                <a:lnTo>
                  <a:pt x="1801610" y="2962733"/>
                </a:lnTo>
                <a:lnTo>
                  <a:pt x="198641" y="2962733"/>
                </a:lnTo>
                <a:lnTo>
                  <a:pt x="121336" y="2947126"/>
                </a:lnTo>
                <a:cubicBezTo>
                  <a:pt x="50032" y="2916967"/>
                  <a:pt x="0" y="2846363"/>
                  <a:pt x="0" y="2764073"/>
                </a:cubicBezTo>
                <a:lnTo>
                  <a:pt x="0" y="198665"/>
                </a:lnTo>
                <a:cubicBezTo>
                  <a:pt x="0" y="88945"/>
                  <a:pt x="88945" y="0"/>
                  <a:pt x="198665" y="0"/>
                </a:cubicBezTo>
                <a:close/>
              </a:path>
            </a:pathLst>
          </a:custGeom>
          <a:solidFill>
            <a:schemeClr val="accent4">
              <a:alpha val="20000"/>
            </a:schemeClr>
          </a:solidFill>
          <a:ln w="38100">
            <a:solidFill>
              <a:schemeClr val="tx1"/>
            </a:solidFill>
          </a:ln>
        </p:spPr>
        <p:txBody>
          <a:bodyPr wrap="square" lIns="182880" tIns="548640">
            <a:noAutofit/>
          </a:bodyPr>
          <a:lstStyle>
            <a:lvl1pPr marL="0" indent="0">
              <a:buNone/>
              <a:defRPr sz="1400"/>
            </a:lvl1pPr>
            <a:lvl2pPr marL="457200" indent="0">
              <a:buNone/>
              <a:defRPr sz="1600"/>
            </a:lvl2pPr>
            <a:lvl3pPr>
              <a:defRPr sz="1600"/>
            </a:lvl3pPr>
            <a:lvl4pPr>
              <a:defRPr sz="1600"/>
            </a:lvl4pPr>
            <a:lvl5pPr>
              <a:defRPr sz="1600"/>
            </a:lvl5pPr>
          </a:lstStyle>
          <a:p>
            <a:pPr lvl="0"/>
            <a:r>
              <a:rPr lang="en-US" dirty="0"/>
              <a:t>Click to add text</a:t>
            </a:r>
          </a:p>
        </p:txBody>
      </p:sp>
      <p:sp>
        <p:nvSpPr>
          <p:cNvPr id="41" name="Text Placeholder 13">
            <a:extLst>
              <a:ext uri="{FF2B5EF4-FFF2-40B4-BE49-F238E27FC236}">
                <a16:creationId xmlns:a16="http://schemas.microsoft.com/office/drawing/2014/main" id="{C5AA188A-3FED-F411-4562-4ADB975682F6}"/>
              </a:ext>
            </a:extLst>
          </p:cNvPr>
          <p:cNvSpPr>
            <a:spLocks noGrp="1"/>
          </p:cNvSpPr>
          <p:nvPr>
            <p:ph type="body" sz="quarter" idx="18" hasCustomPrompt="1"/>
          </p:nvPr>
        </p:nvSpPr>
        <p:spPr>
          <a:xfrm>
            <a:off x="5349530" y="2128231"/>
            <a:ext cx="1495838" cy="634262"/>
          </a:xfrm>
          <a:prstGeom prst="roundRect">
            <a:avLst>
              <a:gd name="adj" fmla="val 50000"/>
            </a:avLst>
          </a:prstGeom>
          <a:solidFill>
            <a:schemeClr val="accent4"/>
          </a:solidFill>
          <a:ln w="38100">
            <a:solidFill>
              <a:schemeClr val="tx1"/>
            </a:solidFill>
          </a:ln>
        </p:spPr>
        <p:txBody>
          <a:bodyPr vert="horz" lIns="0" tIns="137160" rIns="0" anchor="ctr">
            <a:noAutofit/>
          </a:bodyPr>
          <a:lstStyle>
            <a:lvl1pPr marL="0" indent="0" algn="ctr">
              <a:buNone/>
              <a:defRPr sz="1600">
                <a:latin typeface="+mj-lt"/>
              </a:defRPr>
            </a:lvl1pPr>
          </a:lstStyle>
          <a:p>
            <a:pPr lvl="0"/>
            <a:r>
              <a:rPr lang="en-US" dirty="0"/>
              <a:t>Add text</a:t>
            </a:r>
          </a:p>
        </p:txBody>
      </p:sp>
      <p:sp>
        <p:nvSpPr>
          <p:cNvPr id="11" name="Content Placeholder 10">
            <a:extLst>
              <a:ext uri="{FF2B5EF4-FFF2-40B4-BE49-F238E27FC236}">
                <a16:creationId xmlns:a16="http://schemas.microsoft.com/office/drawing/2014/main" id="{B9E596C3-DBAA-B67A-E19E-C726AFC6A0BC}"/>
              </a:ext>
            </a:extLst>
          </p:cNvPr>
          <p:cNvSpPr>
            <a:spLocks noGrp="1"/>
          </p:cNvSpPr>
          <p:nvPr>
            <p:ph sz="half" idx="19" hasCustomPrompt="1"/>
          </p:nvPr>
        </p:nvSpPr>
        <p:spPr>
          <a:xfrm>
            <a:off x="7303852" y="2441113"/>
            <a:ext cx="1997352" cy="2962731"/>
          </a:xfrm>
          <a:custGeom>
            <a:avLst/>
            <a:gdLst>
              <a:gd name="connsiteX0" fmla="*/ 198665 w 1997352"/>
              <a:gd name="connsiteY0" fmla="*/ 0 h 2962731"/>
              <a:gd name="connsiteX1" fmla="*/ 1801585 w 1997352"/>
              <a:gd name="connsiteY1" fmla="*/ 0 h 2962731"/>
              <a:gd name="connsiteX2" fmla="*/ 1996214 w 1997352"/>
              <a:gd name="connsiteY2" fmla="*/ 158627 h 2962731"/>
              <a:gd name="connsiteX3" fmla="*/ 1997352 w 1997352"/>
              <a:gd name="connsiteY3" fmla="*/ 169917 h 2962731"/>
              <a:gd name="connsiteX4" fmla="*/ 1997352 w 1997352"/>
              <a:gd name="connsiteY4" fmla="*/ 2792821 h 2962731"/>
              <a:gd name="connsiteX5" fmla="*/ 1996214 w 1997352"/>
              <a:gd name="connsiteY5" fmla="*/ 2804111 h 2962731"/>
              <a:gd name="connsiteX6" fmla="*/ 1878915 w 1997352"/>
              <a:gd name="connsiteY6" fmla="*/ 2947126 h 2962731"/>
              <a:gd name="connsiteX7" fmla="*/ 1801620 w 1997352"/>
              <a:gd name="connsiteY7" fmla="*/ 2962731 h 2962731"/>
              <a:gd name="connsiteX8" fmla="*/ 198631 w 1997352"/>
              <a:gd name="connsiteY8" fmla="*/ 2962731 h 2962731"/>
              <a:gd name="connsiteX9" fmla="*/ 121336 w 1997352"/>
              <a:gd name="connsiteY9" fmla="*/ 2947126 h 2962731"/>
              <a:gd name="connsiteX10" fmla="*/ 0 w 1997352"/>
              <a:gd name="connsiteY10" fmla="*/ 2764073 h 2962731"/>
              <a:gd name="connsiteX11" fmla="*/ 0 w 1997352"/>
              <a:gd name="connsiteY11" fmla="*/ 198665 h 2962731"/>
              <a:gd name="connsiteX12" fmla="*/ 198665 w 1997352"/>
              <a:gd name="connsiteY12" fmla="*/ 0 h 296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97352" h="2962731">
                <a:moveTo>
                  <a:pt x="198665" y="0"/>
                </a:moveTo>
                <a:lnTo>
                  <a:pt x="1801585" y="0"/>
                </a:lnTo>
                <a:cubicBezTo>
                  <a:pt x="1897590" y="0"/>
                  <a:pt x="1977689" y="68099"/>
                  <a:pt x="1996214" y="158627"/>
                </a:cubicBezTo>
                <a:lnTo>
                  <a:pt x="1997352" y="169917"/>
                </a:lnTo>
                <a:lnTo>
                  <a:pt x="1997352" y="2792821"/>
                </a:lnTo>
                <a:lnTo>
                  <a:pt x="1996214" y="2804111"/>
                </a:lnTo>
                <a:cubicBezTo>
                  <a:pt x="1982982" y="2868774"/>
                  <a:pt x="1938334" y="2921994"/>
                  <a:pt x="1878915" y="2947126"/>
                </a:cubicBezTo>
                <a:lnTo>
                  <a:pt x="1801620" y="2962731"/>
                </a:lnTo>
                <a:lnTo>
                  <a:pt x="198631" y="2962731"/>
                </a:lnTo>
                <a:lnTo>
                  <a:pt x="121336" y="2947126"/>
                </a:lnTo>
                <a:cubicBezTo>
                  <a:pt x="50032" y="2916967"/>
                  <a:pt x="0" y="2846363"/>
                  <a:pt x="0" y="2764073"/>
                </a:cubicBezTo>
                <a:lnTo>
                  <a:pt x="0" y="198665"/>
                </a:lnTo>
                <a:cubicBezTo>
                  <a:pt x="0" y="88945"/>
                  <a:pt x="88945" y="0"/>
                  <a:pt x="198665" y="0"/>
                </a:cubicBezTo>
                <a:close/>
              </a:path>
            </a:pathLst>
          </a:custGeom>
          <a:solidFill>
            <a:schemeClr val="accent5">
              <a:alpha val="20000"/>
            </a:schemeClr>
          </a:solidFill>
          <a:ln w="38100">
            <a:solidFill>
              <a:schemeClr val="tx1"/>
            </a:solidFill>
          </a:ln>
        </p:spPr>
        <p:txBody>
          <a:bodyPr wrap="square" lIns="182880" tIns="548640">
            <a:noAutofit/>
          </a:bodyPr>
          <a:lstStyle>
            <a:lvl1pPr marL="0" indent="0">
              <a:buNone/>
              <a:defRPr sz="1400"/>
            </a:lvl1pPr>
            <a:lvl2pPr marL="457200" indent="0">
              <a:buNone/>
              <a:defRPr sz="1600"/>
            </a:lvl2pPr>
            <a:lvl3pPr>
              <a:defRPr sz="1600"/>
            </a:lvl3pPr>
            <a:lvl4pPr>
              <a:defRPr sz="1600"/>
            </a:lvl4pPr>
            <a:lvl5pPr>
              <a:defRPr sz="1600"/>
            </a:lvl5pPr>
          </a:lstStyle>
          <a:p>
            <a:pPr lvl="0"/>
            <a:r>
              <a:rPr lang="en-US" dirty="0"/>
              <a:t>Click to add text</a:t>
            </a:r>
          </a:p>
        </p:txBody>
      </p:sp>
      <p:sp>
        <p:nvSpPr>
          <p:cNvPr id="45" name="Text Placeholder 13">
            <a:extLst>
              <a:ext uri="{FF2B5EF4-FFF2-40B4-BE49-F238E27FC236}">
                <a16:creationId xmlns:a16="http://schemas.microsoft.com/office/drawing/2014/main" id="{C962449E-08AD-0CB5-67B8-EA4785E33DE6}"/>
              </a:ext>
            </a:extLst>
          </p:cNvPr>
          <p:cNvSpPr>
            <a:spLocks noGrp="1"/>
          </p:cNvSpPr>
          <p:nvPr>
            <p:ph type="body" sz="quarter" idx="20" hasCustomPrompt="1"/>
          </p:nvPr>
        </p:nvSpPr>
        <p:spPr>
          <a:xfrm>
            <a:off x="7556058" y="2128231"/>
            <a:ext cx="1495838" cy="634262"/>
          </a:xfrm>
          <a:prstGeom prst="roundRect">
            <a:avLst>
              <a:gd name="adj" fmla="val 50000"/>
            </a:avLst>
          </a:prstGeom>
          <a:solidFill>
            <a:schemeClr val="accent5"/>
          </a:solidFill>
          <a:ln w="38100">
            <a:solidFill>
              <a:schemeClr val="tx1"/>
            </a:solidFill>
          </a:ln>
        </p:spPr>
        <p:txBody>
          <a:bodyPr vert="horz" lIns="0" tIns="137160" rIns="0" anchor="ctr">
            <a:noAutofit/>
          </a:bodyPr>
          <a:lstStyle>
            <a:lvl1pPr marL="0" indent="0" algn="ctr">
              <a:buNone/>
              <a:defRPr sz="1600">
                <a:latin typeface="+mj-lt"/>
              </a:defRPr>
            </a:lvl1pPr>
          </a:lstStyle>
          <a:p>
            <a:pPr lvl="0"/>
            <a:r>
              <a:rPr lang="en-US" dirty="0"/>
              <a:t>Add text</a:t>
            </a:r>
          </a:p>
        </p:txBody>
      </p:sp>
      <p:sp>
        <p:nvSpPr>
          <p:cNvPr id="12" name="Content Placeholder 11">
            <a:extLst>
              <a:ext uri="{FF2B5EF4-FFF2-40B4-BE49-F238E27FC236}">
                <a16:creationId xmlns:a16="http://schemas.microsoft.com/office/drawing/2014/main" id="{F003582C-F75E-CD20-4F02-EFCA9EEC2B92}"/>
              </a:ext>
            </a:extLst>
          </p:cNvPr>
          <p:cNvSpPr>
            <a:spLocks noGrp="1"/>
          </p:cNvSpPr>
          <p:nvPr>
            <p:ph sz="half" idx="21" hasCustomPrompt="1"/>
          </p:nvPr>
        </p:nvSpPr>
        <p:spPr>
          <a:xfrm>
            <a:off x="9512784" y="2441113"/>
            <a:ext cx="1998247" cy="2962729"/>
          </a:xfrm>
          <a:custGeom>
            <a:avLst/>
            <a:gdLst>
              <a:gd name="connsiteX0" fmla="*/ 198665 w 1998247"/>
              <a:gd name="connsiteY0" fmla="*/ 0 h 2962729"/>
              <a:gd name="connsiteX1" fmla="*/ 1801585 w 1998247"/>
              <a:gd name="connsiteY1" fmla="*/ 0 h 2962729"/>
              <a:gd name="connsiteX2" fmla="*/ 1996214 w 1998247"/>
              <a:gd name="connsiteY2" fmla="*/ 158627 h 2962729"/>
              <a:gd name="connsiteX3" fmla="*/ 1998247 w 1998247"/>
              <a:gd name="connsiteY3" fmla="*/ 178796 h 2962729"/>
              <a:gd name="connsiteX4" fmla="*/ 1998247 w 1998247"/>
              <a:gd name="connsiteY4" fmla="*/ 2783943 h 2962729"/>
              <a:gd name="connsiteX5" fmla="*/ 1996214 w 1998247"/>
              <a:gd name="connsiteY5" fmla="*/ 2804111 h 2962729"/>
              <a:gd name="connsiteX6" fmla="*/ 1878915 w 1998247"/>
              <a:gd name="connsiteY6" fmla="*/ 2947126 h 2962729"/>
              <a:gd name="connsiteX7" fmla="*/ 1801630 w 1998247"/>
              <a:gd name="connsiteY7" fmla="*/ 2962729 h 2962729"/>
              <a:gd name="connsiteX8" fmla="*/ 198620 w 1998247"/>
              <a:gd name="connsiteY8" fmla="*/ 2962729 h 2962729"/>
              <a:gd name="connsiteX9" fmla="*/ 121336 w 1998247"/>
              <a:gd name="connsiteY9" fmla="*/ 2947126 h 2962729"/>
              <a:gd name="connsiteX10" fmla="*/ 0 w 1998247"/>
              <a:gd name="connsiteY10" fmla="*/ 2764073 h 2962729"/>
              <a:gd name="connsiteX11" fmla="*/ 0 w 1998247"/>
              <a:gd name="connsiteY11" fmla="*/ 198665 h 2962729"/>
              <a:gd name="connsiteX12" fmla="*/ 198665 w 1998247"/>
              <a:gd name="connsiteY12" fmla="*/ 0 h 296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98247" h="2962729">
                <a:moveTo>
                  <a:pt x="198665" y="0"/>
                </a:moveTo>
                <a:lnTo>
                  <a:pt x="1801585" y="0"/>
                </a:lnTo>
                <a:cubicBezTo>
                  <a:pt x="1897590" y="0"/>
                  <a:pt x="1977689" y="68099"/>
                  <a:pt x="1996214" y="158627"/>
                </a:cubicBezTo>
                <a:lnTo>
                  <a:pt x="1998247" y="178796"/>
                </a:lnTo>
                <a:lnTo>
                  <a:pt x="1998247" y="2783943"/>
                </a:lnTo>
                <a:lnTo>
                  <a:pt x="1996214" y="2804111"/>
                </a:lnTo>
                <a:cubicBezTo>
                  <a:pt x="1982982" y="2868774"/>
                  <a:pt x="1938334" y="2921994"/>
                  <a:pt x="1878915" y="2947126"/>
                </a:cubicBezTo>
                <a:lnTo>
                  <a:pt x="1801630" y="2962729"/>
                </a:lnTo>
                <a:lnTo>
                  <a:pt x="198620" y="2962729"/>
                </a:lnTo>
                <a:lnTo>
                  <a:pt x="121336" y="2947126"/>
                </a:lnTo>
                <a:cubicBezTo>
                  <a:pt x="50032" y="2916967"/>
                  <a:pt x="0" y="2846363"/>
                  <a:pt x="0" y="2764073"/>
                </a:cubicBezTo>
                <a:lnTo>
                  <a:pt x="0" y="198665"/>
                </a:lnTo>
                <a:cubicBezTo>
                  <a:pt x="0" y="88945"/>
                  <a:pt x="88945" y="0"/>
                  <a:pt x="198665" y="0"/>
                </a:cubicBezTo>
                <a:close/>
              </a:path>
            </a:pathLst>
          </a:custGeom>
          <a:solidFill>
            <a:schemeClr val="accent6">
              <a:alpha val="20000"/>
            </a:schemeClr>
          </a:solidFill>
          <a:ln w="38100">
            <a:solidFill>
              <a:schemeClr val="tx1"/>
            </a:solidFill>
          </a:ln>
        </p:spPr>
        <p:txBody>
          <a:bodyPr wrap="square" lIns="182880" tIns="548640">
            <a:noAutofit/>
          </a:bodyPr>
          <a:lstStyle>
            <a:lvl1pPr marL="0" indent="0">
              <a:buNone/>
              <a:defRPr sz="1400"/>
            </a:lvl1pPr>
            <a:lvl2pPr marL="457200" indent="0">
              <a:buNone/>
              <a:defRPr sz="1600"/>
            </a:lvl2pPr>
            <a:lvl3pPr>
              <a:defRPr sz="1600"/>
            </a:lvl3pPr>
            <a:lvl4pPr>
              <a:defRPr sz="1600"/>
            </a:lvl4pPr>
            <a:lvl5pPr>
              <a:defRPr sz="1600"/>
            </a:lvl5pPr>
          </a:lstStyle>
          <a:p>
            <a:pPr lvl="0"/>
            <a:r>
              <a:rPr lang="en-US" dirty="0"/>
              <a:t>Click to add text</a:t>
            </a:r>
          </a:p>
        </p:txBody>
      </p:sp>
      <p:sp>
        <p:nvSpPr>
          <p:cNvPr id="49" name="Text Placeholder 13">
            <a:extLst>
              <a:ext uri="{FF2B5EF4-FFF2-40B4-BE49-F238E27FC236}">
                <a16:creationId xmlns:a16="http://schemas.microsoft.com/office/drawing/2014/main" id="{3D601213-17F5-E4AE-F526-0BBEA5FA728D}"/>
              </a:ext>
            </a:extLst>
          </p:cNvPr>
          <p:cNvSpPr>
            <a:spLocks noGrp="1"/>
          </p:cNvSpPr>
          <p:nvPr>
            <p:ph type="body" sz="quarter" idx="22" hasCustomPrompt="1"/>
          </p:nvPr>
        </p:nvSpPr>
        <p:spPr>
          <a:xfrm>
            <a:off x="9764990" y="2128231"/>
            <a:ext cx="1495838" cy="634262"/>
          </a:xfrm>
          <a:prstGeom prst="roundRect">
            <a:avLst>
              <a:gd name="adj" fmla="val 50000"/>
            </a:avLst>
          </a:prstGeom>
          <a:solidFill>
            <a:schemeClr val="accent6"/>
          </a:solidFill>
          <a:ln w="38100">
            <a:solidFill>
              <a:schemeClr val="tx1"/>
            </a:solidFill>
          </a:ln>
        </p:spPr>
        <p:txBody>
          <a:bodyPr vert="horz" lIns="0" tIns="137160" rIns="0" anchor="ctr">
            <a:noAutofit/>
          </a:bodyPr>
          <a:lstStyle>
            <a:lvl1pPr marL="0" indent="0" algn="ctr">
              <a:buNone/>
              <a:defRPr sz="1600">
                <a:latin typeface="+mj-lt"/>
              </a:defRPr>
            </a:lvl1pPr>
          </a:lstStyle>
          <a:p>
            <a:pPr lvl="0"/>
            <a:r>
              <a:rPr lang="en-US" dirty="0"/>
              <a:t>Add text</a:t>
            </a:r>
          </a:p>
        </p:txBody>
      </p:sp>
      <p:grpSp>
        <p:nvGrpSpPr>
          <p:cNvPr id="7" name="Group 6">
            <a:extLst>
              <a:ext uri="{FF2B5EF4-FFF2-40B4-BE49-F238E27FC236}">
                <a16:creationId xmlns:a16="http://schemas.microsoft.com/office/drawing/2014/main" id="{181D9DB4-A2C6-6EAB-242F-1F350808D870}"/>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2" name="Rectangle 1">
              <a:extLst>
                <a:ext uri="{FF2B5EF4-FFF2-40B4-BE49-F238E27FC236}">
                  <a16:creationId xmlns:a16="http://schemas.microsoft.com/office/drawing/2014/main" id="{7CF5BAA4-1353-D208-C538-1741DABBF984}"/>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 name="Straight Connector 2">
              <a:extLst>
                <a:ext uri="{FF2B5EF4-FFF2-40B4-BE49-F238E27FC236}">
                  <a16:creationId xmlns:a16="http://schemas.microsoft.com/office/drawing/2014/main" id="{0F2DEEB0-72FF-C131-7DC9-5E07D581D434}"/>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Graphic 17" descr="Full battery with solid fill">
              <a:extLst>
                <a:ext uri="{FF2B5EF4-FFF2-40B4-BE49-F238E27FC236}">
                  <a16:creationId xmlns:a16="http://schemas.microsoft.com/office/drawing/2014/main" id="{2C8A09D7-8F42-0D07-A8BA-E5B50617A5E6}"/>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19" name="Graphic 18" descr="Volume with solid fill">
              <a:extLst>
                <a:ext uri="{FF2B5EF4-FFF2-40B4-BE49-F238E27FC236}">
                  <a16:creationId xmlns:a16="http://schemas.microsoft.com/office/drawing/2014/main" id="{60A6BEBB-8A4F-7171-5F76-E14F1E8EBC55}"/>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20" name="Graphic 19" descr="Wi-Fi with solid fill">
              <a:extLst>
                <a:ext uri="{FF2B5EF4-FFF2-40B4-BE49-F238E27FC236}">
                  <a16:creationId xmlns:a16="http://schemas.microsoft.com/office/drawing/2014/main" id="{B21282E8-D84E-6CD2-FC71-9CA97307E8DA}"/>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8" name="Text Placeholder 27">
            <a:extLst>
              <a:ext uri="{FF2B5EF4-FFF2-40B4-BE49-F238E27FC236}">
                <a16:creationId xmlns:a16="http://schemas.microsoft.com/office/drawing/2014/main" id="{CF2B8259-F701-FE78-0F5D-D3CC691942D8}"/>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5" name="Date Placeholder 3">
            <a:extLst>
              <a:ext uri="{FF2B5EF4-FFF2-40B4-BE49-F238E27FC236}">
                <a16:creationId xmlns:a16="http://schemas.microsoft.com/office/drawing/2014/main" id="{921E106A-FBB4-2748-B689-74AF14246F59}"/>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21" name="Slide Number Placeholder 5">
            <a:extLst>
              <a:ext uri="{FF2B5EF4-FFF2-40B4-BE49-F238E27FC236}">
                <a16:creationId xmlns:a16="http://schemas.microsoft.com/office/drawing/2014/main" id="{D6FA6E0A-7B20-622E-D46A-FA44A1C84A2B}"/>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57154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491926C-A6C6-87EF-18D8-29BF9705826B}"/>
              </a:ext>
              <a:ext uri="{C183D7F6-B498-43B3-948B-1728B52AA6E4}">
                <adec:decorative xmlns:adec="http://schemas.microsoft.com/office/drawing/2017/decorative" val="1"/>
              </a:ext>
            </a:extLst>
          </p:cNvPr>
          <p:cNvSpPr/>
          <p:nvPr userDrawn="1"/>
        </p:nvSpPr>
        <p:spPr>
          <a:xfrm>
            <a:off x="336550" y="327025"/>
            <a:ext cx="11518900" cy="5561466"/>
          </a:xfrm>
          <a:prstGeom prst="roundRect">
            <a:avLst>
              <a:gd name="adj" fmla="val 1928"/>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D11BA496-0B27-233E-CEBB-5228D2A06321}"/>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2" name="Rectangle 1">
              <a:extLst>
                <a:ext uri="{FF2B5EF4-FFF2-40B4-BE49-F238E27FC236}">
                  <a16:creationId xmlns:a16="http://schemas.microsoft.com/office/drawing/2014/main" id="{1FB74C19-C391-9DA4-F7F5-034ED92A314E}"/>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 name="Straight Connector 3">
              <a:extLst>
                <a:ext uri="{FF2B5EF4-FFF2-40B4-BE49-F238E27FC236}">
                  <a16:creationId xmlns:a16="http://schemas.microsoft.com/office/drawing/2014/main" id="{98BE54B3-1B7B-483A-E9AD-54585B9DE3A5}"/>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Graphic 13" descr="Full battery with solid fill">
              <a:extLst>
                <a:ext uri="{FF2B5EF4-FFF2-40B4-BE49-F238E27FC236}">
                  <a16:creationId xmlns:a16="http://schemas.microsoft.com/office/drawing/2014/main" id="{B760295F-1204-4F59-F94C-6EC65937E03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15" name="Graphic 14" descr="Volume with solid fill">
              <a:extLst>
                <a:ext uri="{FF2B5EF4-FFF2-40B4-BE49-F238E27FC236}">
                  <a16:creationId xmlns:a16="http://schemas.microsoft.com/office/drawing/2014/main" id="{A94C417A-6D08-0ED4-2259-7F3B54945412}"/>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16" name="Graphic 15" descr="Wi-Fi with solid fill">
              <a:extLst>
                <a:ext uri="{FF2B5EF4-FFF2-40B4-BE49-F238E27FC236}">
                  <a16:creationId xmlns:a16="http://schemas.microsoft.com/office/drawing/2014/main" id="{86CA49D4-EA43-9D6B-EFF9-4D332CCCF337}"/>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8" name="Title 1">
            <a:extLst>
              <a:ext uri="{FF2B5EF4-FFF2-40B4-BE49-F238E27FC236}">
                <a16:creationId xmlns:a16="http://schemas.microsoft.com/office/drawing/2014/main" id="{DF1F6004-DBBD-4DDD-50A7-042ADCE45E2F}"/>
              </a:ext>
            </a:extLst>
          </p:cNvPr>
          <p:cNvSpPr>
            <a:spLocks noGrp="1"/>
          </p:cNvSpPr>
          <p:nvPr>
            <p:ph type="title" hasCustomPrompt="1"/>
          </p:nvPr>
        </p:nvSpPr>
        <p:spPr>
          <a:xfrm>
            <a:off x="641350" y="315449"/>
            <a:ext cx="10907016" cy="1701774"/>
          </a:xfrm>
        </p:spPr>
        <p:txBody>
          <a:bodyPr anchor="ctr" anchorCtr="0"/>
          <a:lstStyle>
            <a:lvl1pPr algn="l">
              <a:defRPr sz="4400"/>
            </a:lvl1pPr>
          </a:lstStyle>
          <a:p>
            <a:r>
              <a:rPr lang="en-US" dirty="0"/>
              <a:t>Click to add title</a:t>
            </a:r>
          </a:p>
        </p:txBody>
      </p:sp>
      <p:sp>
        <p:nvSpPr>
          <p:cNvPr id="9" name="Content Placeholder 8">
            <a:extLst>
              <a:ext uri="{FF2B5EF4-FFF2-40B4-BE49-F238E27FC236}">
                <a16:creationId xmlns:a16="http://schemas.microsoft.com/office/drawing/2014/main" id="{F92951DA-8807-B869-B5DE-E4582045B400}"/>
              </a:ext>
            </a:extLst>
          </p:cNvPr>
          <p:cNvSpPr>
            <a:spLocks noGrp="1"/>
          </p:cNvSpPr>
          <p:nvPr>
            <p:ph sz="quarter" idx="10"/>
          </p:nvPr>
        </p:nvSpPr>
        <p:spPr>
          <a:xfrm>
            <a:off x="872706" y="1948622"/>
            <a:ext cx="10446589" cy="37965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27">
            <a:extLst>
              <a:ext uri="{FF2B5EF4-FFF2-40B4-BE49-F238E27FC236}">
                <a16:creationId xmlns:a16="http://schemas.microsoft.com/office/drawing/2014/main" id="{72F13704-6B26-527B-D004-677D0AF2CB76}"/>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5" name="Date Placeholder 3">
            <a:extLst>
              <a:ext uri="{FF2B5EF4-FFF2-40B4-BE49-F238E27FC236}">
                <a16:creationId xmlns:a16="http://schemas.microsoft.com/office/drawing/2014/main" id="{6581EF9A-835F-7C74-1B1F-4A147FFD1158}"/>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7" name="Slide Number Placeholder 5">
            <a:extLst>
              <a:ext uri="{FF2B5EF4-FFF2-40B4-BE49-F238E27FC236}">
                <a16:creationId xmlns:a16="http://schemas.microsoft.com/office/drawing/2014/main" id="{FC5201CA-720C-C94E-704C-3EB52218E8A5}"/>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2459909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7F2D7010-7DD7-3796-25B0-887F020FD7A5}"/>
              </a:ext>
              <a:ext uri="{C183D7F6-B498-43B3-948B-1728B52AA6E4}">
                <adec:decorative xmlns:adec="http://schemas.microsoft.com/office/drawing/2017/decorative" val="1"/>
              </a:ext>
            </a:extLst>
          </p:cNvPr>
          <p:cNvSpPr/>
          <p:nvPr userDrawn="1"/>
        </p:nvSpPr>
        <p:spPr>
          <a:xfrm>
            <a:off x="336550" y="327025"/>
            <a:ext cx="11518900" cy="5561466"/>
          </a:xfrm>
          <a:prstGeom prst="roundRect">
            <a:avLst>
              <a:gd name="adj" fmla="val 1928"/>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638C0CBA-8047-9A58-8E86-C016899CEE84}"/>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2" name="Rectangle 1">
              <a:extLst>
                <a:ext uri="{FF2B5EF4-FFF2-40B4-BE49-F238E27FC236}">
                  <a16:creationId xmlns:a16="http://schemas.microsoft.com/office/drawing/2014/main" id="{0C407D77-30AA-0D90-2AE8-8C9070263F84}"/>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 name="Straight Connector 3">
              <a:extLst>
                <a:ext uri="{FF2B5EF4-FFF2-40B4-BE49-F238E27FC236}">
                  <a16:creationId xmlns:a16="http://schemas.microsoft.com/office/drawing/2014/main" id="{0E5B31AA-F69F-60A6-4684-B0EDDE5160E9}"/>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phic 6" descr="Full battery with solid fill">
              <a:extLst>
                <a:ext uri="{FF2B5EF4-FFF2-40B4-BE49-F238E27FC236}">
                  <a16:creationId xmlns:a16="http://schemas.microsoft.com/office/drawing/2014/main" id="{DF6F3E04-087A-7A2F-C307-9673D735AB95}"/>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12" name="Graphic 11" descr="Volume with solid fill">
              <a:extLst>
                <a:ext uri="{FF2B5EF4-FFF2-40B4-BE49-F238E27FC236}">
                  <a16:creationId xmlns:a16="http://schemas.microsoft.com/office/drawing/2014/main" id="{01E483B7-B287-CA93-8CE9-5DFADB6C03B8}"/>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13" name="Graphic 12" descr="Wi-Fi with solid fill">
              <a:extLst>
                <a:ext uri="{FF2B5EF4-FFF2-40B4-BE49-F238E27FC236}">
                  <a16:creationId xmlns:a16="http://schemas.microsoft.com/office/drawing/2014/main" id="{2BC21A67-1B84-ECAF-13EB-E2EFE45A6FEA}"/>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3" name="Title 1">
            <a:extLst>
              <a:ext uri="{FF2B5EF4-FFF2-40B4-BE49-F238E27FC236}">
                <a16:creationId xmlns:a16="http://schemas.microsoft.com/office/drawing/2014/main" id="{5C7A3EAC-BBB0-DF8F-8486-0B8A0E1F6F47}"/>
              </a:ext>
            </a:extLst>
          </p:cNvPr>
          <p:cNvSpPr>
            <a:spLocks noGrp="1"/>
          </p:cNvSpPr>
          <p:nvPr>
            <p:ph type="title" hasCustomPrompt="1"/>
          </p:nvPr>
        </p:nvSpPr>
        <p:spPr>
          <a:xfrm>
            <a:off x="641350" y="315449"/>
            <a:ext cx="10907016" cy="1701774"/>
          </a:xfrm>
        </p:spPr>
        <p:txBody>
          <a:bodyPr anchor="ctr" anchorCtr="0"/>
          <a:lstStyle>
            <a:lvl1pPr algn="l">
              <a:defRPr sz="4400"/>
            </a:lvl1pPr>
          </a:lstStyle>
          <a:p>
            <a:r>
              <a:rPr lang="en-US" dirty="0"/>
              <a:t>Click to add title</a:t>
            </a:r>
          </a:p>
        </p:txBody>
      </p:sp>
      <p:sp>
        <p:nvSpPr>
          <p:cNvPr id="18" name="Content Placeholder 17">
            <a:extLst>
              <a:ext uri="{FF2B5EF4-FFF2-40B4-BE49-F238E27FC236}">
                <a16:creationId xmlns:a16="http://schemas.microsoft.com/office/drawing/2014/main" id="{63119773-CC31-C8A2-C721-85A1F042CD05}"/>
              </a:ext>
            </a:extLst>
          </p:cNvPr>
          <p:cNvSpPr>
            <a:spLocks noGrp="1"/>
          </p:cNvSpPr>
          <p:nvPr>
            <p:ph sz="half" idx="1" hasCustomPrompt="1"/>
          </p:nvPr>
        </p:nvSpPr>
        <p:spPr>
          <a:xfrm>
            <a:off x="641350" y="2452786"/>
            <a:ext cx="5314950" cy="3031280"/>
          </a:xfrm>
          <a:custGeom>
            <a:avLst/>
            <a:gdLst>
              <a:gd name="connsiteX0" fmla="*/ 301067 w 5314950"/>
              <a:gd name="connsiteY0" fmla="*/ 0 h 3031280"/>
              <a:gd name="connsiteX1" fmla="*/ 5013883 w 5314950"/>
              <a:gd name="connsiteY1" fmla="*/ 0 h 3031280"/>
              <a:gd name="connsiteX2" fmla="*/ 5314950 w 5314950"/>
              <a:gd name="connsiteY2" fmla="*/ 301067 h 3031280"/>
              <a:gd name="connsiteX3" fmla="*/ 5314950 w 5314950"/>
              <a:gd name="connsiteY3" fmla="*/ 2730214 h 3031280"/>
              <a:gd name="connsiteX4" fmla="*/ 5074559 w 5314950"/>
              <a:gd name="connsiteY4" fmla="*/ 3025165 h 3031280"/>
              <a:gd name="connsiteX5" fmla="*/ 5013893 w 5314950"/>
              <a:gd name="connsiteY5" fmla="*/ 3031280 h 3031280"/>
              <a:gd name="connsiteX6" fmla="*/ 301057 w 5314950"/>
              <a:gd name="connsiteY6" fmla="*/ 3031280 h 3031280"/>
              <a:gd name="connsiteX7" fmla="*/ 240392 w 5314950"/>
              <a:gd name="connsiteY7" fmla="*/ 3025165 h 3031280"/>
              <a:gd name="connsiteX8" fmla="*/ 0 w 5314950"/>
              <a:gd name="connsiteY8" fmla="*/ 2730214 h 3031280"/>
              <a:gd name="connsiteX9" fmla="*/ 0 w 5314950"/>
              <a:gd name="connsiteY9" fmla="*/ 301067 h 3031280"/>
              <a:gd name="connsiteX10" fmla="*/ 301067 w 5314950"/>
              <a:gd name="connsiteY10" fmla="*/ 0 h 303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14950" h="3031280">
                <a:moveTo>
                  <a:pt x="301067" y="0"/>
                </a:moveTo>
                <a:lnTo>
                  <a:pt x="5013883" y="0"/>
                </a:lnTo>
                <a:cubicBezTo>
                  <a:pt x="5180158" y="0"/>
                  <a:pt x="5314950" y="134792"/>
                  <a:pt x="5314950" y="301067"/>
                </a:cubicBezTo>
                <a:lnTo>
                  <a:pt x="5314950" y="2730214"/>
                </a:lnTo>
                <a:cubicBezTo>
                  <a:pt x="5314950" y="2875705"/>
                  <a:pt x="5211750" y="2997091"/>
                  <a:pt x="5074559" y="3025165"/>
                </a:cubicBezTo>
                <a:lnTo>
                  <a:pt x="5013893" y="3031280"/>
                </a:lnTo>
                <a:lnTo>
                  <a:pt x="301057" y="3031280"/>
                </a:lnTo>
                <a:lnTo>
                  <a:pt x="240392" y="3025165"/>
                </a:lnTo>
                <a:cubicBezTo>
                  <a:pt x="103200" y="2997091"/>
                  <a:pt x="0" y="2875705"/>
                  <a:pt x="0" y="2730214"/>
                </a:cubicBezTo>
                <a:lnTo>
                  <a:pt x="0" y="301067"/>
                </a:lnTo>
                <a:cubicBezTo>
                  <a:pt x="0" y="134792"/>
                  <a:pt x="134792" y="0"/>
                  <a:pt x="301067" y="0"/>
                </a:cubicBezTo>
                <a:close/>
              </a:path>
            </a:pathLst>
          </a:custGeom>
          <a:solidFill>
            <a:schemeClr val="accent5">
              <a:alpha val="20000"/>
            </a:schemeClr>
          </a:solidFill>
          <a:ln w="38100">
            <a:solidFill>
              <a:schemeClr val="tx1"/>
            </a:solidFill>
          </a:ln>
        </p:spPr>
        <p:txBody>
          <a:bodyPr wrap="square" lIns="320040" tIns="548640">
            <a:noAutofit/>
          </a:bodyPr>
          <a:lstStyle>
            <a:lvl1pPr marL="228600" indent="-228600">
              <a:lnSpc>
                <a:spcPts val="1900"/>
              </a:lnSpc>
              <a:defRPr sz="1400"/>
            </a:lvl1pPr>
            <a:lvl2pPr marL="457200">
              <a:lnSpc>
                <a:spcPts val="1900"/>
              </a:lnSpc>
              <a:defRPr sz="1400"/>
            </a:lvl2pPr>
            <a:lvl3pPr marL="685800">
              <a:lnSpc>
                <a:spcPts val="1900"/>
              </a:lnSpc>
              <a:defRPr sz="1400"/>
            </a:lvl3pPr>
            <a:lvl4pPr marL="914400">
              <a:lnSpc>
                <a:spcPts val="1900"/>
              </a:lnSpc>
              <a:defRPr sz="1400"/>
            </a:lvl4pPr>
            <a:lvl5pPr marL="1143000">
              <a:lnSpc>
                <a:spcPts val="1900"/>
              </a:lnSpc>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3">
            <a:extLst>
              <a:ext uri="{FF2B5EF4-FFF2-40B4-BE49-F238E27FC236}">
                <a16:creationId xmlns:a16="http://schemas.microsoft.com/office/drawing/2014/main" id="{5697EAF0-E750-4BB3-C759-C809BEA2A216}"/>
              </a:ext>
            </a:extLst>
          </p:cNvPr>
          <p:cNvSpPr>
            <a:spLocks noGrp="1"/>
          </p:cNvSpPr>
          <p:nvPr>
            <p:ph type="body" sz="quarter" idx="14" hasCustomPrompt="1"/>
          </p:nvPr>
        </p:nvSpPr>
        <p:spPr>
          <a:xfrm>
            <a:off x="888999" y="2139906"/>
            <a:ext cx="3536333" cy="634262"/>
          </a:xfrm>
          <a:prstGeom prst="roundRect">
            <a:avLst>
              <a:gd name="adj" fmla="val 50000"/>
            </a:avLst>
          </a:prstGeom>
          <a:solidFill>
            <a:schemeClr val="accent5"/>
          </a:solidFill>
          <a:ln w="38100">
            <a:solidFill>
              <a:schemeClr val="tx1"/>
            </a:solidFill>
          </a:ln>
        </p:spPr>
        <p:txBody>
          <a:bodyPr vert="horz" lIns="0" tIns="137160" rIns="0" anchor="ctr">
            <a:noAutofit/>
          </a:bodyPr>
          <a:lstStyle>
            <a:lvl1pPr marL="0" indent="0" algn="ctr">
              <a:buNone/>
              <a:defRPr sz="1800">
                <a:latin typeface="+mj-lt"/>
              </a:defRPr>
            </a:lvl1pPr>
          </a:lstStyle>
          <a:p>
            <a:pPr lvl="0"/>
            <a:r>
              <a:rPr lang="en-US" dirty="0"/>
              <a:t>Click to add text</a:t>
            </a:r>
          </a:p>
        </p:txBody>
      </p:sp>
      <p:sp>
        <p:nvSpPr>
          <p:cNvPr id="11" name="Content Placeholder 10">
            <a:extLst>
              <a:ext uri="{FF2B5EF4-FFF2-40B4-BE49-F238E27FC236}">
                <a16:creationId xmlns:a16="http://schemas.microsoft.com/office/drawing/2014/main" id="{5DCBF6C9-E5E7-8753-5B13-9C739F188175}"/>
              </a:ext>
            </a:extLst>
          </p:cNvPr>
          <p:cNvSpPr>
            <a:spLocks noGrp="1"/>
          </p:cNvSpPr>
          <p:nvPr>
            <p:ph sz="half" idx="13" hasCustomPrompt="1"/>
          </p:nvPr>
        </p:nvSpPr>
        <p:spPr>
          <a:xfrm>
            <a:off x="6235702" y="2452786"/>
            <a:ext cx="5312664" cy="3031281"/>
          </a:xfrm>
          <a:custGeom>
            <a:avLst/>
            <a:gdLst>
              <a:gd name="connsiteX0" fmla="*/ 301067 w 5312664"/>
              <a:gd name="connsiteY0" fmla="*/ 0 h 3031281"/>
              <a:gd name="connsiteX1" fmla="*/ 5011597 w 5312664"/>
              <a:gd name="connsiteY1" fmla="*/ 0 h 3031281"/>
              <a:gd name="connsiteX2" fmla="*/ 5312664 w 5312664"/>
              <a:gd name="connsiteY2" fmla="*/ 301067 h 3031281"/>
              <a:gd name="connsiteX3" fmla="*/ 5312664 w 5312664"/>
              <a:gd name="connsiteY3" fmla="*/ 2730214 h 3031281"/>
              <a:gd name="connsiteX4" fmla="*/ 5011597 w 5312664"/>
              <a:gd name="connsiteY4" fmla="*/ 3031281 h 3031281"/>
              <a:gd name="connsiteX5" fmla="*/ 301067 w 5312664"/>
              <a:gd name="connsiteY5" fmla="*/ 3031281 h 3031281"/>
              <a:gd name="connsiteX6" fmla="*/ 0 w 5312664"/>
              <a:gd name="connsiteY6" fmla="*/ 2730214 h 3031281"/>
              <a:gd name="connsiteX7" fmla="*/ 0 w 5312664"/>
              <a:gd name="connsiteY7" fmla="*/ 301067 h 3031281"/>
              <a:gd name="connsiteX8" fmla="*/ 301067 w 5312664"/>
              <a:gd name="connsiteY8" fmla="*/ 0 h 303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2664" h="3031281">
                <a:moveTo>
                  <a:pt x="301067" y="0"/>
                </a:moveTo>
                <a:lnTo>
                  <a:pt x="5011597" y="0"/>
                </a:lnTo>
                <a:cubicBezTo>
                  <a:pt x="5177872" y="0"/>
                  <a:pt x="5312664" y="134792"/>
                  <a:pt x="5312664" y="301067"/>
                </a:cubicBezTo>
                <a:lnTo>
                  <a:pt x="5312664" y="2730214"/>
                </a:lnTo>
                <a:cubicBezTo>
                  <a:pt x="5312664" y="2896489"/>
                  <a:pt x="5177872" y="3031281"/>
                  <a:pt x="5011597" y="3031281"/>
                </a:cubicBezTo>
                <a:lnTo>
                  <a:pt x="301067" y="3031281"/>
                </a:lnTo>
                <a:cubicBezTo>
                  <a:pt x="134792" y="3031281"/>
                  <a:pt x="0" y="2896489"/>
                  <a:pt x="0" y="2730214"/>
                </a:cubicBezTo>
                <a:lnTo>
                  <a:pt x="0" y="301067"/>
                </a:lnTo>
                <a:cubicBezTo>
                  <a:pt x="0" y="134792"/>
                  <a:pt x="134792" y="0"/>
                  <a:pt x="301067" y="0"/>
                </a:cubicBezTo>
                <a:close/>
              </a:path>
            </a:pathLst>
          </a:custGeom>
          <a:solidFill>
            <a:schemeClr val="accent6">
              <a:alpha val="20000"/>
            </a:schemeClr>
          </a:solidFill>
          <a:ln w="38100">
            <a:solidFill>
              <a:schemeClr val="tx1"/>
            </a:solidFill>
          </a:ln>
        </p:spPr>
        <p:txBody>
          <a:bodyPr wrap="square" lIns="320040" tIns="548640">
            <a:noAutofit/>
          </a:bodyPr>
          <a:lstStyle>
            <a:lvl1pPr marL="228600" indent="-228600">
              <a:lnSpc>
                <a:spcPts val="1900"/>
              </a:lnSpc>
              <a:defRPr sz="1400"/>
            </a:lvl1pPr>
            <a:lvl2pPr marL="457200">
              <a:lnSpc>
                <a:spcPts val="1900"/>
              </a:lnSpc>
              <a:defRPr sz="1400"/>
            </a:lvl2pPr>
            <a:lvl3pPr marL="685800">
              <a:lnSpc>
                <a:spcPts val="1900"/>
              </a:lnSpc>
              <a:defRPr sz="1400"/>
            </a:lvl3pPr>
            <a:lvl4pPr marL="914400">
              <a:lnSpc>
                <a:spcPts val="1900"/>
              </a:lnSpc>
              <a:defRPr sz="1400"/>
            </a:lvl4pPr>
            <a:lvl5pPr marL="1143000">
              <a:lnSpc>
                <a:spcPts val="1900"/>
              </a:lnSpc>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13">
            <a:extLst>
              <a:ext uri="{FF2B5EF4-FFF2-40B4-BE49-F238E27FC236}">
                <a16:creationId xmlns:a16="http://schemas.microsoft.com/office/drawing/2014/main" id="{938E7CF1-55D5-B194-D96A-5444FAE5AC0F}"/>
              </a:ext>
            </a:extLst>
          </p:cNvPr>
          <p:cNvSpPr>
            <a:spLocks noGrp="1"/>
          </p:cNvSpPr>
          <p:nvPr>
            <p:ph type="body" sz="quarter" idx="15" hasCustomPrompt="1"/>
          </p:nvPr>
        </p:nvSpPr>
        <p:spPr>
          <a:xfrm>
            <a:off x="6482843" y="2139906"/>
            <a:ext cx="3537000" cy="634262"/>
          </a:xfrm>
          <a:prstGeom prst="roundRect">
            <a:avLst>
              <a:gd name="adj" fmla="val 50000"/>
            </a:avLst>
          </a:prstGeom>
          <a:solidFill>
            <a:schemeClr val="accent6"/>
          </a:solidFill>
          <a:ln w="38100">
            <a:solidFill>
              <a:schemeClr val="tx1"/>
            </a:solidFill>
          </a:ln>
        </p:spPr>
        <p:txBody>
          <a:bodyPr vert="horz" lIns="0" tIns="137160" rIns="0" anchor="ctr">
            <a:noAutofit/>
          </a:bodyPr>
          <a:lstStyle>
            <a:lvl1pPr marL="0" indent="0" algn="ctr">
              <a:buNone/>
              <a:defRPr sz="1800">
                <a:latin typeface="+mj-lt"/>
              </a:defRPr>
            </a:lvl1pPr>
          </a:lstStyle>
          <a:p>
            <a:pPr lvl="0"/>
            <a:r>
              <a:rPr lang="en-US" dirty="0"/>
              <a:t>Click to add text</a:t>
            </a:r>
          </a:p>
        </p:txBody>
      </p:sp>
      <p:sp>
        <p:nvSpPr>
          <p:cNvPr id="10" name="Text Placeholder 27">
            <a:extLst>
              <a:ext uri="{FF2B5EF4-FFF2-40B4-BE49-F238E27FC236}">
                <a16:creationId xmlns:a16="http://schemas.microsoft.com/office/drawing/2014/main" id="{4F070B2E-671C-468D-2100-4D02A6869333}"/>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6" name="Date Placeholder 3">
            <a:extLst>
              <a:ext uri="{FF2B5EF4-FFF2-40B4-BE49-F238E27FC236}">
                <a16:creationId xmlns:a16="http://schemas.microsoft.com/office/drawing/2014/main" id="{C56A5357-ABE2-22E4-70F5-27A8026ABD6E}"/>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6" name="Slide Number Placeholder 5">
            <a:extLst>
              <a:ext uri="{FF2B5EF4-FFF2-40B4-BE49-F238E27FC236}">
                <a16:creationId xmlns:a16="http://schemas.microsoft.com/office/drawing/2014/main" id="{AB52D398-D9B8-D702-6EC6-5A87D7B06C04}"/>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566375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7F2D7010-7DD7-3796-25B0-887F020FD7A5}"/>
              </a:ext>
              <a:ext uri="{C183D7F6-B498-43B3-948B-1728B52AA6E4}">
                <adec:decorative xmlns:adec="http://schemas.microsoft.com/office/drawing/2017/decorative" val="1"/>
              </a:ext>
            </a:extLst>
          </p:cNvPr>
          <p:cNvSpPr/>
          <p:nvPr userDrawn="1"/>
        </p:nvSpPr>
        <p:spPr>
          <a:xfrm>
            <a:off x="336550" y="327025"/>
            <a:ext cx="11518900" cy="5561466"/>
          </a:xfrm>
          <a:prstGeom prst="roundRect">
            <a:avLst>
              <a:gd name="adj" fmla="val 1928"/>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Content Placeholder 17">
            <a:extLst>
              <a:ext uri="{FF2B5EF4-FFF2-40B4-BE49-F238E27FC236}">
                <a16:creationId xmlns:a16="http://schemas.microsoft.com/office/drawing/2014/main" id="{63119773-CC31-C8A2-C721-85A1F042CD05}"/>
              </a:ext>
            </a:extLst>
          </p:cNvPr>
          <p:cNvSpPr>
            <a:spLocks noGrp="1"/>
          </p:cNvSpPr>
          <p:nvPr>
            <p:ph sz="half" idx="1" hasCustomPrompt="1"/>
          </p:nvPr>
        </p:nvSpPr>
        <p:spPr>
          <a:xfrm>
            <a:off x="641350" y="2452786"/>
            <a:ext cx="5314950" cy="3031280"/>
          </a:xfrm>
          <a:custGeom>
            <a:avLst/>
            <a:gdLst>
              <a:gd name="connsiteX0" fmla="*/ 301067 w 5314950"/>
              <a:gd name="connsiteY0" fmla="*/ 0 h 3031280"/>
              <a:gd name="connsiteX1" fmla="*/ 5013883 w 5314950"/>
              <a:gd name="connsiteY1" fmla="*/ 0 h 3031280"/>
              <a:gd name="connsiteX2" fmla="*/ 5314950 w 5314950"/>
              <a:gd name="connsiteY2" fmla="*/ 301067 h 3031280"/>
              <a:gd name="connsiteX3" fmla="*/ 5314950 w 5314950"/>
              <a:gd name="connsiteY3" fmla="*/ 2730214 h 3031280"/>
              <a:gd name="connsiteX4" fmla="*/ 5074559 w 5314950"/>
              <a:gd name="connsiteY4" fmla="*/ 3025165 h 3031280"/>
              <a:gd name="connsiteX5" fmla="*/ 5013893 w 5314950"/>
              <a:gd name="connsiteY5" fmla="*/ 3031280 h 3031280"/>
              <a:gd name="connsiteX6" fmla="*/ 301057 w 5314950"/>
              <a:gd name="connsiteY6" fmla="*/ 3031280 h 3031280"/>
              <a:gd name="connsiteX7" fmla="*/ 240392 w 5314950"/>
              <a:gd name="connsiteY7" fmla="*/ 3025165 h 3031280"/>
              <a:gd name="connsiteX8" fmla="*/ 0 w 5314950"/>
              <a:gd name="connsiteY8" fmla="*/ 2730214 h 3031280"/>
              <a:gd name="connsiteX9" fmla="*/ 0 w 5314950"/>
              <a:gd name="connsiteY9" fmla="*/ 301067 h 3031280"/>
              <a:gd name="connsiteX10" fmla="*/ 301067 w 5314950"/>
              <a:gd name="connsiteY10" fmla="*/ 0 h 303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14950" h="3031280">
                <a:moveTo>
                  <a:pt x="301067" y="0"/>
                </a:moveTo>
                <a:lnTo>
                  <a:pt x="5013883" y="0"/>
                </a:lnTo>
                <a:cubicBezTo>
                  <a:pt x="5180158" y="0"/>
                  <a:pt x="5314950" y="134792"/>
                  <a:pt x="5314950" y="301067"/>
                </a:cubicBezTo>
                <a:lnTo>
                  <a:pt x="5314950" y="2730214"/>
                </a:lnTo>
                <a:cubicBezTo>
                  <a:pt x="5314950" y="2875705"/>
                  <a:pt x="5211750" y="2997091"/>
                  <a:pt x="5074559" y="3025165"/>
                </a:cubicBezTo>
                <a:lnTo>
                  <a:pt x="5013893" y="3031280"/>
                </a:lnTo>
                <a:lnTo>
                  <a:pt x="301057" y="3031280"/>
                </a:lnTo>
                <a:lnTo>
                  <a:pt x="240392" y="3025165"/>
                </a:lnTo>
                <a:cubicBezTo>
                  <a:pt x="103200" y="2997091"/>
                  <a:pt x="0" y="2875705"/>
                  <a:pt x="0" y="2730214"/>
                </a:cubicBezTo>
                <a:lnTo>
                  <a:pt x="0" y="301067"/>
                </a:lnTo>
                <a:cubicBezTo>
                  <a:pt x="0" y="134792"/>
                  <a:pt x="134792" y="0"/>
                  <a:pt x="301067" y="0"/>
                </a:cubicBezTo>
                <a:close/>
              </a:path>
            </a:pathLst>
          </a:custGeom>
          <a:solidFill>
            <a:schemeClr val="accent5">
              <a:alpha val="20000"/>
            </a:schemeClr>
          </a:solidFill>
          <a:ln w="38100">
            <a:solidFill>
              <a:schemeClr val="tx1"/>
            </a:solidFill>
          </a:ln>
        </p:spPr>
        <p:txBody>
          <a:bodyPr wrap="square" lIns="320040" tIns="548640">
            <a:noAutofit/>
          </a:bodyPr>
          <a:lstStyle>
            <a:lvl1pPr marL="228600" indent="-228600">
              <a:lnSpc>
                <a:spcPts val="1900"/>
              </a:lnSpc>
              <a:defRPr sz="1400"/>
            </a:lvl1pPr>
            <a:lvl2pPr marL="457200">
              <a:lnSpc>
                <a:spcPts val="1900"/>
              </a:lnSpc>
              <a:defRPr sz="1400"/>
            </a:lvl2pPr>
            <a:lvl3pPr marL="685800">
              <a:lnSpc>
                <a:spcPts val="1900"/>
              </a:lnSpc>
              <a:defRPr sz="1400"/>
            </a:lvl3pPr>
            <a:lvl4pPr marL="914400">
              <a:lnSpc>
                <a:spcPts val="1900"/>
              </a:lnSpc>
              <a:defRPr sz="1400"/>
            </a:lvl4pPr>
            <a:lvl5pPr marL="1143000">
              <a:lnSpc>
                <a:spcPts val="1900"/>
              </a:lnSpc>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5DCBF6C9-E5E7-8753-5B13-9C739F188175}"/>
              </a:ext>
            </a:extLst>
          </p:cNvPr>
          <p:cNvSpPr>
            <a:spLocks noGrp="1"/>
          </p:cNvSpPr>
          <p:nvPr>
            <p:ph sz="half" idx="13" hasCustomPrompt="1"/>
          </p:nvPr>
        </p:nvSpPr>
        <p:spPr>
          <a:xfrm>
            <a:off x="6235702" y="2452786"/>
            <a:ext cx="5312664" cy="3031281"/>
          </a:xfrm>
          <a:custGeom>
            <a:avLst/>
            <a:gdLst>
              <a:gd name="connsiteX0" fmla="*/ 301067 w 5312664"/>
              <a:gd name="connsiteY0" fmla="*/ 0 h 3031281"/>
              <a:gd name="connsiteX1" fmla="*/ 5011597 w 5312664"/>
              <a:gd name="connsiteY1" fmla="*/ 0 h 3031281"/>
              <a:gd name="connsiteX2" fmla="*/ 5312664 w 5312664"/>
              <a:gd name="connsiteY2" fmla="*/ 301067 h 3031281"/>
              <a:gd name="connsiteX3" fmla="*/ 5312664 w 5312664"/>
              <a:gd name="connsiteY3" fmla="*/ 2730214 h 3031281"/>
              <a:gd name="connsiteX4" fmla="*/ 5011597 w 5312664"/>
              <a:gd name="connsiteY4" fmla="*/ 3031281 h 3031281"/>
              <a:gd name="connsiteX5" fmla="*/ 301067 w 5312664"/>
              <a:gd name="connsiteY5" fmla="*/ 3031281 h 3031281"/>
              <a:gd name="connsiteX6" fmla="*/ 0 w 5312664"/>
              <a:gd name="connsiteY6" fmla="*/ 2730214 h 3031281"/>
              <a:gd name="connsiteX7" fmla="*/ 0 w 5312664"/>
              <a:gd name="connsiteY7" fmla="*/ 301067 h 3031281"/>
              <a:gd name="connsiteX8" fmla="*/ 301067 w 5312664"/>
              <a:gd name="connsiteY8" fmla="*/ 0 h 303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2664" h="3031281">
                <a:moveTo>
                  <a:pt x="301067" y="0"/>
                </a:moveTo>
                <a:lnTo>
                  <a:pt x="5011597" y="0"/>
                </a:lnTo>
                <a:cubicBezTo>
                  <a:pt x="5177872" y="0"/>
                  <a:pt x="5312664" y="134792"/>
                  <a:pt x="5312664" y="301067"/>
                </a:cubicBezTo>
                <a:lnTo>
                  <a:pt x="5312664" y="2730214"/>
                </a:lnTo>
                <a:cubicBezTo>
                  <a:pt x="5312664" y="2896489"/>
                  <a:pt x="5177872" y="3031281"/>
                  <a:pt x="5011597" y="3031281"/>
                </a:cubicBezTo>
                <a:lnTo>
                  <a:pt x="301067" y="3031281"/>
                </a:lnTo>
                <a:cubicBezTo>
                  <a:pt x="134792" y="3031281"/>
                  <a:pt x="0" y="2896489"/>
                  <a:pt x="0" y="2730214"/>
                </a:cubicBezTo>
                <a:lnTo>
                  <a:pt x="0" y="301067"/>
                </a:lnTo>
                <a:cubicBezTo>
                  <a:pt x="0" y="134792"/>
                  <a:pt x="134792" y="0"/>
                  <a:pt x="301067" y="0"/>
                </a:cubicBezTo>
                <a:close/>
              </a:path>
            </a:pathLst>
          </a:custGeom>
          <a:solidFill>
            <a:schemeClr val="accent6">
              <a:alpha val="20000"/>
            </a:schemeClr>
          </a:solidFill>
          <a:ln w="38100">
            <a:solidFill>
              <a:schemeClr val="tx1"/>
            </a:solidFill>
          </a:ln>
        </p:spPr>
        <p:txBody>
          <a:bodyPr wrap="square" lIns="320040" tIns="548640">
            <a:noAutofit/>
          </a:bodyPr>
          <a:lstStyle>
            <a:lvl1pPr marL="228600" indent="-228600">
              <a:lnSpc>
                <a:spcPts val="1900"/>
              </a:lnSpc>
              <a:defRPr sz="1400"/>
            </a:lvl1pPr>
            <a:lvl2pPr marL="457200">
              <a:lnSpc>
                <a:spcPts val="1900"/>
              </a:lnSpc>
              <a:defRPr sz="1400"/>
            </a:lvl2pPr>
            <a:lvl3pPr marL="685800">
              <a:lnSpc>
                <a:spcPts val="1900"/>
              </a:lnSpc>
              <a:defRPr sz="1400"/>
            </a:lvl3pPr>
            <a:lvl4pPr marL="914400">
              <a:lnSpc>
                <a:spcPts val="1900"/>
              </a:lnSpc>
              <a:defRPr sz="1400"/>
            </a:lvl4pPr>
            <a:lvl5pPr marL="1143000">
              <a:lnSpc>
                <a:spcPts val="1900"/>
              </a:lnSpc>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7" name="Group 16">
            <a:extLst>
              <a:ext uri="{FF2B5EF4-FFF2-40B4-BE49-F238E27FC236}">
                <a16:creationId xmlns:a16="http://schemas.microsoft.com/office/drawing/2014/main" id="{638C0CBA-8047-9A58-8E86-C016899CEE84}"/>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2" name="Rectangle 1">
              <a:extLst>
                <a:ext uri="{FF2B5EF4-FFF2-40B4-BE49-F238E27FC236}">
                  <a16:creationId xmlns:a16="http://schemas.microsoft.com/office/drawing/2014/main" id="{0C407D77-30AA-0D90-2AE8-8C9070263F84}"/>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 name="Straight Connector 3">
              <a:extLst>
                <a:ext uri="{FF2B5EF4-FFF2-40B4-BE49-F238E27FC236}">
                  <a16:creationId xmlns:a16="http://schemas.microsoft.com/office/drawing/2014/main" id="{0E5B31AA-F69F-60A6-4684-B0EDDE5160E9}"/>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phic 6" descr="Full battery with solid fill">
              <a:extLst>
                <a:ext uri="{FF2B5EF4-FFF2-40B4-BE49-F238E27FC236}">
                  <a16:creationId xmlns:a16="http://schemas.microsoft.com/office/drawing/2014/main" id="{DF6F3E04-087A-7A2F-C307-9673D735AB95}"/>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12" name="Graphic 11" descr="Volume with solid fill">
              <a:extLst>
                <a:ext uri="{FF2B5EF4-FFF2-40B4-BE49-F238E27FC236}">
                  <a16:creationId xmlns:a16="http://schemas.microsoft.com/office/drawing/2014/main" id="{01E483B7-B287-CA93-8CE9-5DFADB6C03B8}"/>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13" name="Graphic 12" descr="Wi-Fi with solid fill">
              <a:extLst>
                <a:ext uri="{FF2B5EF4-FFF2-40B4-BE49-F238E27FC236}">
                  <a16:creationId xmlns:a16="http://schemas.microsoft.com/office/drawing/2014/main" id="{2BC21A67-1B84-ECAF-13EB-E2EFE45A6FEA}"/>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10" name="Text Placeholder 27">
            <a:extLst>
              <a:ext uri="{FF2B5EF4-FFF2-40B4-BE49-F238E27FC236}">
                <a16:creationId xmlns:a16="http://schemas.microsoft.com/office/drawing/2014/main" id="{4F070B2E-671C-468D-2100-4D02A6869333}"/>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6" name="Date Placeholder 3">
            <a:extLst>
              <a:ext uri="{FF2B5EF4-FFF2-40B4-BE49-F238E27FC236}">
                <a16:creationId xmlns:a16="http://schemas.microsoft.com/office/drawing/2014/main" id="{C56A5357-ABE2-22E4-70F5-27A8026ABD6E}"/>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6" name="Slide Number Placeholder 5">
            <a:extLst>
              <a:ext uri="{FF2B5EF4-FFF2-40B4-BE49-F238E27FC236}">
                <a16:creationId xmlns:a16="http://schemas.microsoft.com/office/drawing/2014/main" id="{AB52D398-D9B8-D702-6EC6-5A87D7B06C04}"/>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
        <p:nvSpPr>
          <p:cNvPr id="3" name="Title 1">
            <a:extLst>
              <a:ext uri="{FF2B5EF4-FFF2-40B4-BE49-F238E27FC236}">
                <a16:creationId xmlns:a16="http://schemas.microsoft.com/office/drawing/2014/main" id="{5C7A3EAC-BBB0-DF8F-8486-0B8A0E1F6F47}"/>
              </a:ext>
            </a:extLst>
          </p:cNvPr>
          <p:cNvSpPr>
            <a:spLocks noGrp="1"/>
          </p:cNvSpPr>
          <p:nvPr>
            <p:ph type="title" hasCustomPrompt="1"/>
          </p:nvPr>
        </p:nvSpPr>
        <p:spPr>
          <a:xfrm>
            <a:off x="641350" y="315449"/>
            <a:ext cx="10907016" cy="1701774"/>
          </a:xfrm>
        </p:spPr>
        <p:txBody>
          <a:bodyPr anchor="ctr" anchorCtr="0"/>
          <a:lstStyle>
            <a:lvl1pPr algn="l">
              <a:defRPr sz="4400"/>
            </a:lvl1pPr>
          </a:lstStyle>
          <a:p>
            <a:r>
              <a:rPr lang="en-US" dirty="0"/>
              <a:t>Click to add title</a:t>
            </a:r>
          </a:p>
        </p:txBody>
      </p:sp>
    </p:spTree>
    <p:extLst>
      <p:ext uri="{BB962C8B-B14F-4D97-AF65-F5344CB8AC3E}">
        <p14:creationId xmlns:p14="http://schemas.microsoft.com/office/powerpoint/2010/main" val="9406494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7F2D7010-7DD7-3796-25B0-887F020FD7A5}"/>
              </a:ext>
              <a:ext uri="{C183D7F6-B498-43B3-948B-1728B52AA6E4}">
                <adec:decorative xmlns:adec="http://schemas.microsoft.com/office/drawing/2017/decorative" val="1"/>
              </a:ext>
            </a:extLst>
          </p:cNvPr>
          <p:cNvSpPr/>
          <p:nvPr userDrawn="1"/>
        </p:nvSpPr>
        <p:spPr>
          <a:xfrm>
            <a:off x="336550" y="327025"/>
            <a:ext cx="11518900" cy="5561466"/>
          </a:xfrm>
          <a:prstGeom prst="roundRect">
            <a:avLst>
              <a:gd name="adj" fmla="val 1928"/>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641350" y="969507"/>
            <a:ext cx="5378450" cy="1983349"/>
          </a:xfrm>
        </p:spPr>
        <p:txBody>
          <a:bodyPr anchor="ctr" anchorCtr="0"/>
          <a:lstStyle>
            <a:lvl1pPr algn="ctr">
              <a:defRPr sz="4400"/>
            </a:lvl1pPr>
          </a:lstStyle>
          <a:p>
            <a:r>
              <a:rPr lang="en-US" dirty="0"/>
              <a:t>Click to add title</a:t>
            </a:r>
          </a:p>
        </p:txBody>
      </p:sp>
      <p:sp>
        <p:nvSpPr>
          <p:cNvPr id="20" name="Content Placeholder 19">
            <a:extLst>
              <a:ext uri="{FF2B5EF4-FFF2-40B4-BE49-F238E27FC236}">
                <a16:creationId xmlns:a16="http://schemas.microsoft.com/office/drawing/2014/main" id="{54F7BB57-5CD3-A79F-F808-2DC9CC5612CE}"/>
              </a:ext>
            </a:extLst>
          </p:cNvPr>
          <p:cNvSpPr>
            <a:spLocks noGrp="1"/>
          </p:cNvSpPr>
          <p:nvPr>
            <p:ph sz="half" idx="2" hasCustomPrompt="1"/>
          </p:nvPr>
        </p:nvSpPr>
        <p:spPr>
          <a:xfrm>
            <a:off x="6235702" y="969509"/>
            <a:ext cx="5312664" cy="1983348"/>
          </a:xfrm>
          <a:custGeom>
            <a:avLst/>
            <a:gdLst>
              <a:gd name="connsiteX0" fmla="*/ 196986 w 5312664"/>
              <a:gd name="connsiteY0" fmla="*/ 0 h 1983348"/>
              <a:gd name="connsiteX1" fmla="*/ 5116186 w 5312664"/>
              <a:gd name="connsiteY1" fmla="*/ 0 h 1983348"/>
              <a:gd name="connsiteX2" fmla="*/ 5297692 w 5312664"/>
              <a:gd name="connsiteY2" fmla="*/ 120310 h 1983348"/>
              <a:gd name="connsiteX3" fmla="*/ 5312664 w 5312664"/>
              <a:gd name="connsiteY3" fmla="*/ 194470 h 1983348"/>
              <a:gd name="connsiteX4" fmla="*/ 5312664 w 5312664"/>
              <a:gd name="connsiteY4" fmla="*/ 1788878 h 1983348"/>
              <a:gd name="connsiteX5" fmla="*/ 5297692 w 5312664"/>
              <a:gd name="connsiteY5" fmla="*/ 1863038 h 1983348"/>
              <a:gd name="connsiteX6" fmla="*/ 5116186 w 5312664"/>
              <a:gd name="connsiteY6" fmla="*/ 1983348 h 1983348"/>
              <a:gd name="connsiteX7" fmla="*/ 196986 w 5312664"/>
              <a:gd name="connsiteY7" fmla="*/ 1983348 h 1983348"/>
              <a:gd name="connsiteX8" fmla="*/ 0 w 5312664"/>
              <a:gd name="connsiteY8" fmla="*/ 1786362 h 1983348"/>
              <a:gd name="connsiteX9" fmla="*/ 0 w 5312664"/>
              <a:gd name="connsiteY9" fmla="*/ 196986 h 1983348"/>
              <a:gd name="connsiteX10" fmla="*/ 196986 w 5312664"/>
              <a:gd name="connsiteY10" fmla="*/ 0 h 198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12664" h="1983348">
                <a:moveTo>
                  <a:pt x="196986" y="0"/>
                </a:moveTo>
                <a:lnTo>
                  <a:pt x="5116186" y="0"/>
                </a:lnTo>
                <a:cubicBezTo>
                  <a:pt x="5197780" y="0"/>
                  <a:pt x="5267788" y="49609"/>
                  <a:pt x="5297692" y="120310"/>
                </a:cubicBezTo>
                <a:lnTo>
                  <a:pt x="5312664" y="194470"/>
                </a:lnTo>
                <a:lnTo>
                  <a:pt x="5312664" y="1788878"/>
                </a:lnTo>
                <a:lnTo>
                  <a:pt x="5297692" y="1863038"/>
                </a:lnTo>
                <a:cubicBezTo>
                  <a:pt x="5267788" y="1933739"/>
                  <a:pt x="5197780" y="1983348"/>
                  <a:pt x="5116186" y="1983348"/>
                </a:cubicBezTo>
                <a:lnTo>
                  <a:pt x="196986" y="1983348"/>
                </a:lnTo>
                <a:cubicBezTo>
                  <a:pt x="88194" y="1983348"/>
                  <a:pt x="0" y="1895154"/>
                  <a:pt x="0" y="1786362"/>
                </a:cubicBezTo>
                <a:lnTo>
                  <a:pt x="0" y="196986"/>
                </a:lnTo>
                <a:cubicBezTo>
                  <a:pt x="0" y="88194"/>
                  <a:pt x="88194" y="0"/>
                  <a:pt x="196986" y="0"/>
                </a:cubicBezTo>
                <a:close/>
              </a:path>
            </a:pathLst>
          </a:custGeom>
          <a:solidFill>
            <a:schemeClr val="accent6">
              <a:alpha val="20000"/>
            </a:schemeClr>
          </a:solidFill>
          <a:ln w="38100">
            <a:solidFill>
              <a:schemeClr val="tx1"/>
            </a:solidFill>
          </a:ln>
        </p:spPr>
        <p:txBody>
          <a:bodyPr wrap="square" lIns="320040" tIns="548640">
            <a:noAutofit/>
          </a:bodyPr>
          <a:lstStyle>
            <a:lvl1pPr>
              <a:lnSpc>
                <a:spcPts val="1900"/>
              </a:lnSpc>
              <a:defRPr sz="1400"/>
            </a:lvl1pPr>
            <a:lvl2pPr marL="457200">
              <a:lnSpc>
                <a:spcPct val="100000"/>
              </a:lnSpc>
              <a:defRPr sz="1400"/>
            </a:lvl2pPr>
            <a:lvl3pPr marL="685800">
              <a:lnSpc>
                <a:spcPct val="100000"/>
              </a:lnSpc>
              <a:defRPr sz="1400"/>
            </a:lvl3pPr>
            <a:lvl4pPr marL="914400">
              <a:lnSpc>
                <a:spcPct val="100000"/>
              </a:lnSpc>
              <a:defRPr sz="1400"/>
            </a:lvl4pPr>
            <a:lvl5pPr marL="1143000">
              <a:lnSpc>
                <a:spcPct val="100000"/>
              </a:lnSpc>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6" name="Text Placeholder 13">
            <a:extLst>
              <a:ext uri="{FF2B5EF4-FFF2-40B4-BE49-F238E27FC236}">
                <a16:creationId xmlns:a16="http://schemas.microsoft.com/office/drawing/2014/main" id="{F71C54F2-4D46-FF0D-0C6C-4FE568D82879}"/>
              </a:ext>
            </a:extLst>
          </p:cNvPr>
          <p:cNvSpPr>
            <a:spLocks noGrp="1"/>
          </p:cNvSpPr>
          <p:nvPr>
            <p:ph type="body" sz="quarter" idx="16" hasCustomPrompt="1"/>
          </p:nvPr>
        </p:nvSpPr>
        <p:spPr>
          <a:xfrm>
            <a:off x="6489168" y="677066"/>
            <a:ext cx="2686582" cy="634262"/>
          </a:xfrm>
          <a:prstGeom prst="roundRect">
            <a:avLst>
              <a:gd name="adj" fmla="val 50000"/>
            </a:avLst>
          </a:prstGeom>
          <a:solidFill>
            <a:schemeClr val="accent6"/>
          </a:solidFill>
          <a:ln w="38100">
            <a:solidFill>
              <a:schemeClr val="tx1"/>
            </a:solidFill>
          </a:ln>
        </p:spPr>
        <p:txBody>
          <a:bodyPr lIns="0" tIns="137160" rIns="0" anchor="ctr"/>
          <a:lstStyle>
            <a:lvl1pPr marL="0" indent="0" algn="ctr">
              <a:buNone/>
              <a:defRPr sz="1800">
                <a:latin typeface="+mj-lt"/>
              </a:defRPr>
            </a:lvl1pPr>
          </a:lstStyle>
          <a:p>
            <a:pPr lvl="0"/>
            <a:r>
              <a:rPr lang="en-US" dirty="0"/>
              <a:t>Click to add text</a:t>
            </a:r>
          </a:p>
        </p:txBody>
      </p:sp>
      <p:sp>
        <p:nvSpPr>
          <p:cNvPr id="21" name="Content Placeholder 20">
            <a:extLst>
              <a:ext uri="{FF2B5EF4-FFF2-40B4-BE49-F238E27FC236}">
                <a16:creationId xmlns:a16="http://schemas.microsoft.com/office/drawing/2014/main" id="{20E40C76-4E59-30C5-0D54-2F0504C83600}"/>
              </a:ext>
            </a:extLst>
          </p:cNvPr>
          <p:cNvSpPr>
            <a:spLocks noGrp="1"/>
          </p:cNvSpPr>
          <p:nvPr>
            <p:ph sz="half" idx="1" hasCustomPrompt="1"/>
          </p:nvPr>
        </p:nvSpPr>
        <p:spPr>
          <a:xfrm>
            <a:off x="641350" y="3546026"/>
            <a:ext cx="5287268" cy="1983348"/>
          </a:xfrm>
          <a:custGeom>
            <a:avLst/>
            <a:gdLst>
              <a:gd name="connsiteX0" fmla="*/ 196986 w 5287268"/>
              <a:gd name="connsiteY0" fmla="*/ 0 h 1983348"/>
              <a:gd name="connsiteX1" fmla="*/ 5117964 w 5287268"/>
              <a:gd name="connsiteY1" fmla="*/ 0 h 1983348"/>
              <a:gd name="connsiteX2" fmla="*/ 5257254 w 5287268"/>
              <a:gd name="connsiteY2" fmla="*/ 57696 h 1983348"/>
              <a:gd name="connsiteX3" fmla="*/ 5287268 w 5287268"/>
              <a:gd name="connsiteY3" fmla="*/ 102213 h 1983348"/>
              <a:gd name="connsiteX4" fmla="*/ 5287268 w 5287268"/>
              <a:gd name="connsiteY4" fmla="*/ 1881136 h 1983348"/>
              <a:gd name="connsiteX5" fmla="*/ 5257254 w 5287268"/>
              <a:gd name="connsiteY5" fmla="*/ 1925652 h 1983348"/>
              <a:gd name="connsiteX6" fmla="*/ 5117964 w 5287268"/>
              <a:gd name="connsiteY6" fmla="*/ 1983348 h 1983348"/>
              <a:gd name="connsiteX7" fmla="*/ 196986 w 5287268"/>
              <a:gd name="connsiteY7" fmla="*/ 1983348 h 1983348"/>
              <a:gd name="connsiteX8" fmla="*/ 0 w 5287268"/>
              <a:gd name="connsiteY8" fmla="*/ 1786362 h 1983348"/>
              <a:gd name="connsiteX9" fmla="*/ 0 w 5287268"/>
              <a:gd name="connsiteY9" fmla="*/ 196986 h 1983348"/>
              <a:gd name="connsiteX10" fmla="*/ 196986 w 5287268"/>
              <a:gd name="connsiteY10" fmla="*/ 0 h 198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7268" h="1983348">
                <a:moveTo>
                  <a:pt x="196986" y="0"/>
                </a:moveTo>
                <a:lnTo>
                  <a:pt x="5117964" y="0"/>
                </a:lnTo>
                <a:cubicBezTo>
                  <a:pt x="5172360" y="0"/>
                  <a:pt x="5221607" y="22049"/>
                  <a:pt x="5257254" y="57696"/>
                </a:cubicBezTo>
                <a:lnTo>
                  <a:pt x="5287268" y="102213"/>
                </a:lnTo>
                <a:lnTo>
                  <a:pt x="5287268" y="1881136"/>
                </a:lnTo>
                <a:lnTo>
                  <a:pt x="5257254" y="1925652"/>
                </a:lnTo>
                <a:cubicBezTo>
                  <a:pt x="5221607" y="1961300"/>
                  <a:pt x="5172360" y="1983348"/>
                  <a:pt x="5117964" y="1983348"/>
                </a:cubicBezTo>
                <a:lnTo>
                  <a:pt x="196986" y="1983348"/>
                </a:lnTo>
                <a:cubicBezTo>
                  <a:pt x="88194" y="1983348"/>
                  <a:pt x="0" y="1895154"/>
                  <a:pt x="0" y="1786362"/>
                </a:cubicBezTo>
                <a:lnTo>
                  <a:pt x="0" y="196986"/>
                </a:lnTo>
                <a:cubicBezTo>
                  <a:pt x="0" y="88194"/>
                  <a:pt x="88194" y="0"/>
                  <a:pt x="196986" y="0"/>
                </a:cubicBezTo>
                <a:close/>
              </a:path>
            </a:pathLst>
          </a:custGeom>
          <a:solidFill>
            <a:schemeClr val="accent2">
              <a:alpha val="20000"/>
            </a:schemeClr>
          </a:solidFill>
          <a:ln w="38100">
            <a:solidFill>
              <a:schemeClr val="tx1"/>
            </a:solidFill>
          </a:ln>
        </p:spPr>
        <p:txBody>
          <a:bodyPr wrap="square" lIns="320040" tIns="548640">
            <a:noAutofit/>
          </a:bodyPr>
          <a:lstStyle>
            <a:lvl1pPr>
              <a:lnSpc>
                <a:spcPts val="1900"/>
              </a:lnSpc>
              <a:defRPr sz="1400"/>
            </a:lvl1pPr>
            <a:lvl2pPr marL="457200">
              <a:lnSpc>
                <a:spcPts val="1900"/>
              </a:lnSpc>
              <a:defRPr sz="1400"/>
            </a:lvl2pPr>
            <a:lvl3pPr marL="685800">
              <a:lnSpc>
                <a:spcPts val="1900"/>
              </a:lnSpc>
              <a:defRPr sz="1400"/>
            </a:lvl3pPr>
            <a:lvl4pPr marL="914400">
              <a:lnSpc>
                <a:spcPts val="1900"/>
              </a:lnSpc>
              <a:defRPr sz="1400"/>
            </a:lvl4pPr>
            <a:lvl5pPr>
              <a:lnSpc>
                <a:spcPts val="1900"/>
              </a:lnSpc>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4" name="Text Placeholder 13">
            <a:extLst>
              <a:ext uri="{FF2B5EF4-FFF2-40B4-BE49-F238E27FC236}">
                <a16:creationId xmlns:a16="http://schemas.microsoft.com/office/drawing/2014/main" id="{5697EAF0-E750-4BB3-C759-C809BEA2A216}"/>
              </a:ext>
            </a:extLst>
          </p:cNvPr>
          <p:cNvSpPr>
            <a:spLocks noGrp="1"/>
          </p:cNvSpPr>
          <p:nvPr>
            <p:ph type="body" sz="quarter" idx="14" hasCustomPrompt="1"/>
          </p:nvPr>
        </p:nvSpPr>
        <p:spPr>
          <a:xfrm>
            <a:off x="889000" y="3223417"/>
            <a:ext cx="2692398" cy="634262"/>
          </a:xfrm>
          <a:prstGeom prst="roundRect">
            <a:avLst>
              <a:gd name="adj" fmla="val 50000"/>
            </a:avLst>
          </a:prstGeom>
          <a:solidFill>
            <a:schemeClr val="accent2"/>
          </a:solidFill>
          <a:ln w="38100">
            <a:solidFill>
              <a:schemeClr val="tx1"/>
            </a:solidFill>
          </a:ln>
        </p:spPr>
        <p:txBody>
          <a:bodyPr vert="horz" lIns="0" tIns="137160" rIns="0" anchor="ctr">
            <a:noAutofit/>
          </a:bodyPr>
          <a:lstStyle>
            <a:lvl1pPr marL="0" indent="0" algn="ctr">
              <a:buNone/>
              <a:defRPr sz="1800">
                <a:latin typeface="+mj-lt"/>
              </a:defRPr>
            </a:lvl1pPr>
          </a:lstStyle>
          <a:p>
            <a:pPr lvl="0"/>
            <a:r>
              <a:rPr lang="en-US" dirty="0"/>
              <a:t>Click to add text</a:t>
            </a:r>
          </a:p>
        </p:txBody>
      </p:sp>
      <p:sp>
        <p:nvSpPr>
          <p:cNvPr id="18" name="Content Placeholder 17">
            <a:extLst>
              <a:ext uri="{FF2B5EF4-FFF2-40B4-BE49-F238E27FC236}">
                <a16:creationId xmlns:a16="http://schemas.microsoft.com/office/drawing/2014/main" id="{70D541B2-EC8B-F29C-E608-C4CF5AB67DD4}"/>
              </a:ext>
            </a:extLst>
          </p:cNvPr>
          <p:cNvSpPr>
            <a:spLocks noGrp="1"/>
          </p:cNvSpPr>
          <p:nvPr>
            <p:ph sz="half" idx="13" hasCustomPrompt="1"/>
          </p:nvPr>
        </p:nvSpPr>
        <p:spPr>
          <a:xfrm>
            <a:off x="6235702" y="3546026"/>
            <a:ext cx="5312664" cy="1983348"/>
          </a:xfrm>
          <a:custGeom>
            <a:avLst/>
            <a:gdLst>
              <a:gd name="connsiteX0" fmla="*/ 196986 w 5312664"/>
              <a:gd name="connsiteY0" fmla="*/ 0 h 1983348"/>
              <a:gd name="connsiteX1" fmla="*/ 5115678 w 5312664"/>
              <a:gd name="connsiteY1" fmla="*/ 0 h 1983348"/>
              <a:gd name="connsiteX2" fmla="*/ 5312664 w 5312664"/>
              <a:gd name="connsiteY2" fmla="*/ 196986 h 1983348"/>
              <a:gd name="connsiteX3" fmla="*/ 5312664 w 5312664"/>
              <a:gd name="connsiteY3" fmla="*/ 1786362 h 1983348"/>
              <a:gd name="connsiteX4" fmla="*/ 5115678 w 5312664"/>
              <a:gd name="connsiteY4" fmla="*/ 1983348 h 1983348"/>
              <a:gd name="connsiteX5" fmla="*/ 196986 w 5312664"/>
              <a:gd name="connsiteY5" fmla="*/ 1983348 h 1983348"/>
              <a:gd name="connsiteX6" fmla="*/ 0 w 5312664"/>
              <a:gd name="connsiteY6" fmla="*/ 1786362 h 1983348"/>
              <a:gd name="connsiteX7" fmla="*/ 0 w 5312664"/>
              <a:gd name="connsiteY7" fmla="*/ 196986 h 1983348"/>
              <a:gd name="connsiteX8" fmla="*/ 196986 w 5312664"/>
              <a:gd name="connsiteY8" fmla="*/ 0 h 198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2664" h="1983348">
                <a:moveTo>
                  <a:pt x="196986" y="0"/>
                </a:moveTo>
                <a:lnTo>
                  <a:pt x="5115678" y="0"/>
                </a:lnTo>
                <a:cubicBezTo>
                  <a:pt x="5224470" y="0"/>
                  <a:pt x="5312664" y="88194"/>
                  <a:pt x="5312664" y="196986"/>
                </a:cubicBezTo>
                <a:lnTo>
                  <a:pt x="5312664" y="1786362"/>
                </a:lnTo>
                <a:cubicBezTo>
                  <a:pt x="5312664" y="1895154"/>
                  <a:pt x="5224470" y="1983348"/>
                  <a:pt x="5115678" y="1983348"/>
                </a:cubicBezTo>
                <a:lnTo>
                  <a:pt x="196986" y="1983348"/>
                </a:lnTo>
                <a:cubicBezTo>
                  <a:pt x="88194" y="1983348"/>
                  <a:pt x="0" y="1895154"/>
                  <a:pt x="0" y="1786362"/>
                </a:cubicBezTo>
                <a:lnTo>
                  <a:pt x="0" y="196986"/>
                </a:lnTo>
                <a:cubicBezTo>
                  <a:pt x="0" y="88194"/>
                  <a:pt x="88194" y="0"/>
                  <a:pt x="196986" y="0"/>
                </a:cubicBezTo>
                <a:close/>
              </a:path>
            </a:pathLst>
          </a:custGeom>
          <a:solidFill>
            <a:schemeClr val="accent3">
              <a:alpha val="20000"/>
            </a:schemeClr>
          </a:solidFill>
          <a:ln w="38100">
            <a:solidFill>
              <a:schemeClr val="tx1"/>
            </a:solidFill>
          </a:ln>
        </p:spPr>
        <p:txBody>
          <a:bodyPr wrap="square" lIns="320040" tIns="548640">
            <a:noAutofit/>
          </a:bodyPr>
          <a:lstStyle>
            <a:lvl1pPr marL="228600" indent="-228600">
              <a:lnSpc>
                <a:spcPts val="1900"/>
              </a:lnSpc>
              <a:defRPr sz="1400"/>
            </a:lvl1pPr>
            <a:lvl2pPr marL="457200">
              <a:lnSpc>
                <a:spcPct val="100000"/>
              </a:lnSpc>
              <a:defRPr sz="1400"/>
            </a:lvl2pPr>
            <a:lvl3pPr marL="685800">
              <a:lnSpc>
                <a:spcPct val="100000"/>
              </a:lnSpc>
              <a:defRPr sz="1400"/>
            </a:lvl3pPr>
            <a:lvl4pPr marL="914400">
              <a:lnSpc>
                <a:spcPct val="100000"/>
              </a:lnSpc>
              <a:defRPr sz="1400"/>
            </a:lvl4pPr>
            <a:lvl5pPr marL="1143000">
              <a:lnSpc>
                <a:spcPct val="100000"/>
              </a:lnSpc>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5" name="Text Placeholder 13">
            <a:extLst>
              <a:ext uri="{FF2B5EF4-FFF2-40B4-BE49-F238E27FC236}">
                <a16:creationId xmlns:a16="http://schemas.microsoft.com/office/drawing/2014/main" id="{938E7CF1-55D5-B194-D96A-5444FAE5AC0F}"/>
              </a:ext>
            </a:extLst>
          </p:cNvPr>
          <p:cNvSpPr>
            <a:spLocks noGrp="1"/>
          </p:cNvSpPr>
          <p:nvPr>
            <p:ph type="body" sz="quarter" idx="15" hasCustomPrompt="1"/>
          </p:nvPr>
        </p:nvSpPr>
        <p:spPr>
          <a:xfrm>
            <a:off x="6482844" y="3223417"/>
            <a:ext cx="2692906" cy="634262"/>
          </a:xfrm>
          <a:prstGeom prst="roundRect">
            <a:avLst>
              <a:gd name="adj" fmla="val 50000"/>
            </a:avLst>
          </a:prstGeom>
          <a:solidFill>
            <a:schemeClr val="accent3"/>
          </a:solidFill>
          <a:ln w="38100">
            <a:solidFill>
              <a:schemeClr val="tx1"/>
            </a:solidFill>
          </a:ln>
        </p:spPr>
        <p:txBody>
          <a:bodyPr lIns="0" tIns="137160" rIns="0" anchor="ctr"/>
          <a:lstStyle>
            <a:lvl1pPr marL="0" indent="0" algn="ctr">
              <a:buNone/>
              <a:defRPr sz="1800">
                <a:latin typeface="+mj-lt"/>
              </a:defRPr>
            </a:lvl1pPr>
          </a:lstStyle>
          <a:p>
            <a:pPr lvl="0"/>
            <a:r>
              <a:rPr lang="en-US" dirty="0"/>
              <a:t>Click to add text</a:t>
            </a:r>
          </a:p>
        </p:txBody>
      </p:sp>
      <p:grpSp>
        <p:nvGrpSpPr>
          <p:cNvPr id="17" name="Group 16">
            <a:extLst>
              <a:ext uri="{FF2B5EF4-FFF2-40B4-BE49-F238E27FC236}">
                <a16:creationId xmlns:a16="http://schemas.microsoft.com/office/drawing/2014/main" id="{7CDB3881-7492-10E6-5C9C-A2678D56A594}"/>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5" name="Rectangle 4">
              <a:extLst>
                <a:ext uri="{FF2B5EF4-FFF2-40B4-BE49-F238E27FC236}">
                  <a16:creationId xmlns:a16="http://schemas.microsoft.com/office/drawing/2014/main" id="{1F2D501A-808F-0D70-FD67-B6950DC37AFC}"/>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D4091CC7-252E-E528-BA10-A56AC2A01DAF}"/>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Graphic 12" descr="Full battery with solid fill">
              <a:extLst>
                <a:ext uri="{FF2B5EF4-FFF2-40B4-BE49-F238E27FC236}">
                  <a16:creationId xmlns:a16="http://schemas.microsoft.com/office/drawing/2014/main" id="{04C2D5EC-E9CF-CEE5-2B8B-F240919B857D}"/>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25" name="Graphic 24" descr="Volume with solid fill">
              <a:extLst>
                <a:ext uri="{FF2B5EF4-FFF2-40B4-BE49-F238E27FC236}">
                  <a16:creationId xmlns:a16="http://schemas.microsoft.com/office/drawing/2014/main" id="{BB15B35C-DFF9-8B5F-9DAB-C1D8FDB77A15}"/>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26" name="Graphic 25" descr="Wi-Fi with solid fill">
              <a:extLst>
                <a:ext uri="{FF2B5EF4-FFF2-40B4-BE49-F238E27FC236}">
                  <a16:creationId xmlns:a16="http://schemas.microsoft.com/office/drawing/2014/main" id="{1A8D7A37-172A-0E55-8D0B-682029305B29}"/>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10" name="Text Placeholder 27">
            <a:extLst>
              <a:ext uri="{FF2B5EF4-FFF2-40B4-BE49-F238E27FC236}">
                <a16:creationId xmlns:a16="http://schemas.microsoft.com/office/drawing/2014/main" id="{2BF281BD-7B58-45F2-05FD-9D242BEEB26B}"/>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7" name="Date Placeholder 3">
            <a:extLst>
              <a:ext uri="{FF2B5EF4-FFF2-40B4-BE49-F238E27FC236}">
                <a16:creationId xmlns:a16="http://schemas.microsoft.com/office/drawing/2014/main" id="{91B6D55A-3A7F-A7C6-6BF1-DC8471F10481}"/>
              </a:ext>
            </a:extLst>
          </p:cNvPr>
          <p:cNvSpPr>
            <a:spLocks noGrp="1"/>
          </p:cNvSpPr>
          <p:nvPr>
            <p:ph type="dt" sz="half" idx="17"/>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29" name="Slide Number Placeholder 5">
            <a:extLst>
              <a:ext uri="{FF2B5EF4-FFF2-40B4-BE49-F238E27FC236}">
                <a16:creationId xmlns:a16="http://schemas.microsoft.com/office/drawing/2014/main" id="{CEA3199B-4198-136A-1887-337F6273D50C}"/>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3843CCD8-E794-3C74-E87F-A4E33B01D4B8}"/>
              </a:ext>
              <a:ext uri="{C183D7F6-B498-43B3-948B-1728B52AA6E4}">
                <adec:decorative xmlns:adec="http://schemas.microsoft.com/office/drawing/2017/decorative" val="1"/>
              </a:ext>
            </a:extLst>
          </p:cNvPr>
          <p:cNvGrpSpPr/>
          <p:nvPr userDrawn="1"/>
        </p:nvGrpSpPr>
        <p:grpSpPr>
          <a:xfrm>
            <a:off x="0" y="1"/>
            <a:ext cx="12192000" cy="5165691"/>
            <a:chOff x="0" y="1"/>
            <a:chExt cx="12192000" cy="5165691"/>
          </a:xfrm>
        </p:grpSpPr>
        <p:sp>
          <p:nvSpPr>
            <p:cNvPr id="11" name="Freeform: Shape 10">
              <a:extLst>
                <a:ext uri="{FF2B5EF4-FFF2-40B4-BE49-F238E27FC236}">
                  <a16:creationId xmlns:a16="http://schemas.microsoft.com/office/drawing/2014/main" id="{739D9FB1-9923-8CFE-711E-7264E32B18E6}"/>
                </a:ext>
              </a:extLst>
            </p:cNvPr>
            <p:cNvSpPr/>
            <p:nvPr userDrawn="1"/>
          </p:nvSpPr>
          <p:spPr>
            <a:xfrm>
              <a:off x="8151132" y="1"/>
              <a:ext cx="4040868" cy="2484203"/>
            </a:xfrm>
            <a:custGeom>
              <a:avLst/>
              <a:gdLst>
                <a:gd name="connsiteX0" fmla="*/ 1639501 w 4040868"/>
                <a:gd name="connsiteY0" fmla="*/ 0 h 2484203"/>
                <a:gd name="connsiteX1" fmla="*/ 1927972 w 4040868"/>
                <a:gd name="connsiteY1" fmla="*/ 0 h 2484203"/>
                <a:gd name="connsiteX2" fmla="*/ 1936047 w 4040868"/>
                <a:gd name="connsiteY2" fmla="*/ 69832 h 2484203"/>
                <a:gd name="connsiteX3" fmla="*/ 1871145 w 4040868"/>
                <a:gd name="connsiteY3" fmla="*/ 561938 h 2484203"/>
                <a:gd name="connsiteX4" fmla="*/ 1876589 w 4040868"/>
                <a:gd name="connsiteY4" fmla="*/ 1144624 h 2484203"/>
                <a:gd name="connsiteX5" fmla="*/ 2418931 w 4040868"/>
                <a:gd name="connsiteY5" fmla="*/ 931295 h 2484203"/>
                <a:gd name="connsiteX6" fmla="*/ 3278854 w 4040868"/>
                <a:gd name="connsiteY6" fmla="*/ 718297 h 2484203"/>
                <a:gd name="connsiteX7" fmla="*/ 3403625 w 4040868"/>
                <a:gd name="connsiteY7" fmla="*/ 1595367 h 2484203"/>
                <a:gd name="connsiteX8" fmla="*/ 3409135 w 4040868"/>
                <a:gd name="connsiteY8" fmla="*/ 2178165 h 2484203"/>
                <a:gd name="connsiteX9" fmla="*/ 3951362 w 4040868"/>
                <a:gd name="connsiteY9" fmla="*/ 1964825 h 2484203"/>
                <a:gd name="connsiteX10" fmla="*/ 4040868 w 4040868"/>
                <a:gd name="connsiteY10" fmla="*/ 1907085 h 2484203"/>
                <a:gd name="connsiteX11" fmla="*/ 4040868 w 4040868"/>
                <a:gd name="connsiteY11" fmla="*/ 2245468 h 2484203"/>
                <a:gd name="connsiteX12" fmla="*/ 3897247 w 4040868"/>
                <a:gd name="connsiteY12" fmla="*/ 2338115 h 2484203"/>
                <a:gd name="connsiteX13" fmla="*/ 3250168 w 4040868"/>
                <a:gd name="connsiteY13" fmla="*/ 2413957 h 2484203"/>
                <a:gd name="connsiteX14" fmla="*/ 3125358 w 4040868"/>
                <a:gd name="connsiteY14" fmla="*/ 1536797 h 2484203"/>
                <a:gd name="connsiteX15" fmla="*/ 3119853 w 4040868"/>
                <a:gd name="connsiteY15" fmla="*/ 954065 h 2484203"/>
                <a:gd name="connsiteX16" fmla="*/ 2577517 w 4040868"/>
                <a:gd name="connsiteY16" fmla="*/ 1167400 h 2484203"/>
                <a:gd name="connsiteX17" fmla="*/ 1717591 w 4040868"/>
                <a:gd name="connsiteY17" fmla="*/ 1380395 h 2484203"/>
                <a:gd name="connsiteX18" fmla="*/ 1592853 w 4040868"/>
                <a:gd name="connsiteY18" fmla="*/ 503348 h 2484203"/>
                <a:gd name="connsiteX19" fmla="*/ 1642974 w 4040868"/>
                <a:gd name="connsiteY19" fmla="*/ 8510 h 2484203"/>
                <a:gd name="connsiteX20" fmla="*/ 0 w 4040868"/>
                <a:gd name="connsiteY20" fmla="*/ 0 h 2484203"/>
                <a:gd name="connsiteX21" fmla="*/ 285293 w 4040868"/>
                <a:gd name="connsiteY21" fmla="*/ 0 h 2484203"/>
                <a:gd name="connsiteX22" fmla="*/ 288683 w 4040868"/>
                <a:gd name="connsiteY22" fmla="*/ 23305 h 2484203"/>
                <a:gd name="connsiteX23" fmla="*/ 344260 w 4040868"/>
                <a:gd name="connsiteY23" fmla="*/ 111230 h 2484203"/>
                <a:gd name="connsiteX24" fmla="*/ 728339 w 4040868"/>
                <a:gd name="connsiteY24" fmla="*/ 1794 h 2484203"/>
                <a:gd name="connsiteX25" fmla="*/ 731070 w 4040868"/>
                <a:gd name="connsiteY25" fmla="*/ 0 h 2484203"/>
                <a:gd name="connsiteX26" fmla="*/ 1253365 w 4040868"/>
                <a:gd name="connsiteY26" fmla="*/ 0 h 2484203"/>
                <a:gd name="connsiteX27" fmla="*/ 1203261 w 4040868"/>
                <a:gd name="connsiteY27" fmla="*/ 30014 h 2484203"/>
                <a:gd name="connsiteX28" fmla="*/ 1045098 w 4040868"/>
                <a:gd name="connsiteY28" fmla="*/ 133945 h 2484203"/>
                <a:gd name="connsiteX29" fmla="*/ 185259 w 4040868"/>
                <a:gd name="connsiteY29" fmla="*/ 346999 h 2484203"/>
                <a:gd name="connsiteX30" fmla="*/ 8682 w 4040868"/>
                <a:gd name="connsiteY30" fmla="*/ 75030 h 2484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40868" h="2484203">
                  <a:moveTo>
                    <a:pt x="1639501" y="0"/>
                  </a:moveTo>
                  <a:lnTo>
                    <a:pt x="1927972" y="0"/>
                  </a:lnTo>
                  <a:lnTo>
                    <a:pt x="1936047" y="69832"/>
                  </a:lnTo>
                  <a:cubicBezTo>
                    <a:pt x="1941935" y="225592"/>
                    <a:pt x="1905398" y="399199"/>
                    <a:pt x="1871145" y="561938"/>
                  </a:cubicBezTo>
                  <a:cubicBezTo>
                    <a:pt x="1818675" y="811204"/>
                    <a:pt x="1764412" y="1068972"/>
                    <a:pt x="1876589" y="1144624"/>
                  </a:cubicBezTo>
                  <a:cubicBezTo>
                    <a:pt x="1988767" y="1220276"/>
                    <a:pt x="2207469" y="1073404"/>
                    <a:pt x="2418931" y="931295"/>
                  </a:cubicBezTo>
                  <a:cubicBezTo>
                    <a:pt x="2695019" y="745819"/>
                    <a:pt x="3007951" y="535602"/>
                    <a:pt x="3278854" y="718297"/>
                  </a:cubicBezTo>
                  <a:cubicBezTo>
                    <a:pt x="3549759" y="900994"/>
                    <a:pt x="3472126" y="1269896"/>
                    <a:pt x="3403625" y="1595367"/>
                  </a:cubicBezTo>
                  <a:cubicBezTo>
                    <a:pt x="3351132" y="1844684"/>
                    <a:pt x="3296911" y="2102481"/>
                    <a:pt x="3409135" y="2178165"/>
                  </a:cubicBezTo>
                  <a:cubicBezTo>
                    <a:pt x="3521360" y="2253848"/>
                    <a:pt x="3739918" y="2106880"/>
                    <a:pt x="3951362" y="1964825"/>
                  </a:cubicBezTo>
                  <a:lnTo>
                    <a:pt x="4040868" y="1907085"/>
                  </a:lnTo>
                  <a:lnTo>
                    <a:pt x="4040868" y="2245468"/>
                  </a:lnTo>
                  <a:lnTo>
                    <a:pt x="3897247" y="2338115"/>
                  </a:lnTo>
                  <a:cubicBezTo>
                    <a:pt x="3680078" y="2466935"/>
                    <a:pt x="3453297" y="2550946"/>
                    <a:pt x="3250168" y="2413957"/>
                  </a:cubicBezTo>
                  <a:cubicBezTo>
                    <a:pt x="2979295" y="2231282"/>
                    <a:pt x="3056854" y="1862273"/>
                    <a:pt x="3125358" y="1536797"/>
                  </a:cubicBezTo>
                  <a:cubicBezTo>
                    <a:pt x="3177820" y="1287528"/>
                    <a:pt x="3232077" y="1029749"/>
                    <a:pt x="3119853" y="954065"/>
                  </a:cubicBezTo>
                  <a:cubicBezTo>
                    <a:pt x="3007628" y="878381"/>
                    <a:pt x="2788984" y="1025298"/>
                    <a:pt x="2577517" y="1167400"/>
                  </a:cubicBezTo>
                  <a:cubicBezTo>
                    <a:pt x="2301431" y="1352887"/>
                    <a:pt x="1988500" y="1563095"/>
                    <a:pt x="1717591" y="1380395"/>
                  </a:cubicBezTo>
                  <a:cubicBezTo>
                    <a:pt x="1446683" y="1197696"/>
                    <a:pt x="1524354" y="828830"/>
                    <a:pt x="1592853" y="503348"/>
                  </a:cubicBezTo>
                  <a:cubicBezTo>
                    <a:pt x="1632232" y="316369"/>
                    <a:pt x="1672597" y="124625"/>
                    <a:pt x="1642974" y="8510"/>
                  </a:cubicBezTo>
                  <a:close/>
                  <a:moveTo>
                    <a:pt x="0" y="0"/>
                  </a:moveTo>
                  <a:lnTo>
                    <a:pt x="285293" y="0"/>
                  </a:lnTo>
                  <a:lnTo>
                    <a:pt x="288683" y="23305"/>
                  </a:lnTo>
                  <a:cubicBezTo>
                    <a:pt x="298556" y="62009"/>
                    <a:pt x="316206" y="92310"/>
                    <a:pt x="344260" y="111230"/>
                  </a:cubicBezTo>
                  <a:cubicBezTo>
                    <a:pt x="428424" y="167989"/>
                    <a:pt x="572407" y="99511"/>
                    <a:pt x="728339" y="1794"/>
                  </a:cubicBezTo>
                  <a:lnTo>
                    <a:pt x="731070" y="0"/>
                  </a:lnTo>
                  <a:lnTo>
                    <a:pt x="1253365" y="0"/>
                  </a:lnTo>
                  <a:lnTo>
                    <a:pt x="1203261" y="30014"/>
                  </a:lnTo>
                  <a:cubicBezTo>
                    <a:pt x="1151276" y="62590"/>
                    <a:pt x="1097964" y="98419"/>
                    <a:pt x="1045098" y="133945"/>
                  </a:cubicBezTo>
                  <a:cubicBezTo>
                    <a:pt x="769005" y="319427"/>
                    <a:pt x="456124" y="529669"/>
                    <a:pt x="185259" y="346999"/>
                  </a:cubicBezTo>
                  <a:cubicBezTo>
                    <a:pt x="83685" y="278498"/>
                    <a:pt x="31110" y="183804"/>
                    <a:pt x="8682" y="75030"/>
                  </a:cubicBezTo>
                  <a:close/>
                </a:path>
              </a:pathLst>
            </a:custGeom>
            <a:solidFill>
              <a:schemeClr val="accent2">
                <a:lumMod val="20000"/>
                <a:lumOff val="80000"/>
                <a:alpha val="50000"/>
              </a:schemeClr>
            </a:solidFill>
            <a:ln w="9400" cap="flat">
              <a:noFill/>
              <a:prstDash val="solid"/>
              <a:miter/>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2" name="Graphic 11">
              <a:extLst>
                <a:ext uri="{FF2B5EF4-FFF2-40B4-BE49-F238E27FC236}">
                  <a16:creationId xmlns:a16="http://schemas.microsoft.com/office/drawing/2014/main" id="{1C6A4509-A883-4D3A-7731-99C4EDD399AF}"/>
                </a:ext>
              </a:extLst>
            </p:cNvPr>
            <p:cNvPicPr>
              <a:picLocks noChangeAspect="1"/>
            </p:cNvPicPr>
            <p:nvPr userDrawn="1"/>
          </p:nvPicPr>
          <p:blipFill rotWithShape="1">
            <a:blip r:embed="rId2" cstate="hqprint">
              <a:extLst>
                <a:ext uri="{28A0092B-C50C-407E-A947-70E740481C1C}">
                  <a14:useLocalDpi xmlns:a14="http://schemas.microsoft.com/office/drawing/2010/main"/>
                </a:ext>
                <a:ext uri="{96DAC541-7B7A-43D3-8B79-37D633B846F1}">
                  <asvg:svgBlip xmlns:asvg="http://schemas.microsoft.com/office/drawing/2016/SVG/main" r:embed="rId3"/>
                </a:ext>
              </a:extLst>
            </a:blip>
            <a:srcRect l="40898"/>
            <a:stretch/>
          </p:blipFill>
          <p:spPr>
            <a:xfrm>
              <a:off x="0" y="1448221"/>
              <a:ext cx="2197076" cy="3717471"/>
            </a:xfrm>
            <a:prstGeom prst="rect">
              <a:avLst/>
            </a:prstGeom>
          </p:spPr>
        </p:pic>
      </p:grpSp>
      <p:grpSp>
        <p:nvGrpSpPr>
          <p:cNvPr id="5" name="Group 4">
            <a:extLst>
              <a:ext uri="{FF2B5EF4-FFF2-40B4-BE49-F238E27FC236}">
                <a16:creationId xmlns:a16="http://schemas.microsoft.com/office/drawing/2014/main" id="{4C964881-B03D-37DB-043F-11DD1DD14AA7}"/>
              </a:ext>
            </a:extLst>
          </p:cNvPr>
          <p:cNvGrpSpPr/>
          <p:nvPr userDrawn="1"/>
        </p:nvGrpSpPr>
        <p:grpSpPr>
          <a:xfrm>
            <a:off x="5749702" y="338333"/>
            <a:ext cx="6172003" cy="5555016"/>
            <a:chOff x="5749702" y="338333"/>
            <a:chExt cx="6172003" cy="5555016"/>
          </a:xfrm>
        </p:grpSpPr>
        <p:grpSp>
          <p:nvGrpSpPr>
            <p:cNvPr id="32" name="Group 31">
              <a:extLst>
                <a:ext uri="{FF2B5EF4-FFF2-40B4-BE49-F238E27FC236}">
                  <a16:creationId xmlns:a16="http://schemas.microsoft.com/office/drawing/2014/main" id="{723D7900-A764-0B16-7BED-F9EBD836AC98}"/>
                </a:ext>
                <a:ext uri="{C183D7F6-B498-43B3-948B-1728B52AA6E4}">
                  <adec:decorative xmlns:adec="http://schemas.microsoft.com/office/drawing/2017/decorative" val="1"/>
                </a:ext>
              </a:extLst>
            </p:cNvPr>
            <p:cNvGrpSpPr/>
            <p:nvPr userDrawn="1"/>
          </p:nvGrpSpPr>
          <p:grpSpPr>
            <a:xfrm>
              <a:off x="5749702" y="338333"/>
              <a:ext cx="6172003" cy="470550"/>
              <a:chOff x="2499443" y="691024"/>
              <a:chExt cx="6075231" cy="470550"/>
            </a:xfrm>
          </p:grpSpPr>
          <p:sp>
            <p:nvSpPr>
              <p:cNvPr id="39" name="Rectangle 38">
                <a:extLst>
                  <a:ext uri="{FF2B5EF4-FFF2-40B4-BE49-F238E27FC236}">
                    <a16:creationId xmlns:a16="http://schemas.microsoft.com/office/drawing/2014/main" id="{6825F6B8-7F31-9F6F-6F40-4446D62B0C09}"/>
                  </a:ext>
                </a:extLst>
              </p:cNvPr>
              <p:cNvSpPr/>
              <p:nvPr userDrawn="1"/>
            </p:nvSpPr>
            <p:spPr>
              <a:xfrm>
                <a:off x="2499443" y="691024"/>
                <a:ext cx="6075231" cy="470550"/>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7110B156-7097-18AF-109C-9129C1D27D5C}"/>
                  </a:ext>
                </a:extLst>
              </p:cNvPr>
              <p:cNvGrpSpPr/>
              <p:nvPr userDrawn="1"/>
            </p:nvGrpSpPr>
            <p:grpSpPr>
              <a:xfrm>
                <a:off x="2659453" y="815293"/>
                <a:ext cx="805731" cy="212272"/>
                <a:chOff x="2702996" y="800099"/>
                <a:chExt cx="805731" cy="212272"/>
              </a:xfrm>
            </p:grpSpPr>
            <p:sp>
              <p:nvSpPr>
                <p:cNvPr id="35" name="Oval 34">
                  <a:extLst>
                    <a:ext uri="{FF2B5EF4-FFF2-40B4-BE49-F238E27FC236}">
                      <a16:creationId xmlns:a16="http://schemas.microsoft.com/office/drawing/2014/main" id="{868629EE-2788-3490-B87C-FE2A00069885}"/>
                    </a:ext>
                  </a:extLst>
                </p:cNvPr>
                <p:cNvSpPr/>
                <p:nvPr userDrawn="1"/>
              </p:nvSpPr>
              <p:spPr>
                <a:xfrm>
                  <a:off x="2702996" y="800100"/>
                  <a:ext cx="207015"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BD13927A-0814-22EA-70B1-CD822828F18E}"/>
                    </a:ext>
                  </a:extLst>
                </p:cNvPr>
                <p:cNvSpPr/>
                <p:nvPr userDrawn="1"/>
              </p:nvSpPr>
              <p:spPr>
                <a:xfrm>
                  <a:off x="3002349" y="800100"/>
                  <a:ext cx="207015"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7BEDD65C-96D1-E6E2-62CE-14973E1DB1B4}"/>
                    </a:ext>
                  </a:extLst>
                </p:cNvPr>
                <p:cNvSpPr/>
                <p:nvPr userDrawn="1"/>
              </p:nvSpPr>
              <p:spPr>
                <a:xfrm>
                  <a:off x="3301712" y="800099"/>
                  <a:ext cx="207015"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 name="Rectangle 2">
              <a:extLst>
                <a:ext uri="{FF2B5EF4-FFF2-40B4-BE49-F238E27FC236}">
                  <a16:creationId xmlns:a16="http://schemas.microsoft.com/office/drawing/2014/main" id="{F37B7D56-A235-CE05-81A2-EEEBAC95F71D}"/>
                </a:ext>
              </a:extLst>
            </p:cNvPr>
            <p:cNvSpPr/>
            <p:nvPr userDrawn="1"/>
          </p:nvSpPr>
          <p:spPr>
            <a:xfrm>
              <a:off x="5749702" y="799142"/>
              <a:ext cx="6168016" cy="5094207"/>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oup 21">
            <a:extLst>
              <a:ext uri="{FF2B5EF4-FFF2-40B4-BE49-F238E27FC236}">
                <a16:creationId xmlns:a16="http://schemas.microsoft.com/office/drawing/2014/main" id="{B8722D0A-E5E5-85E8-8A98-85D9705FC408}"/>
              </a:ext>
              <a:ext uri="{C183D7F6-B498-43B3-948B-1728B52AA6E4}">
                <adec:decorative xmlns:adec="http://schemas.microsoft.com/office/drawing/2017/decorative" val="1"/>
              </a:ext>
            </a:extLst>
          </p:cNvPr>
          <p:cNvGrpSpPr/>
          <p:nvPr userDrawn="1"/>
        </p:nvGrpSpPr>
        <p:grpSpPr>
          <a:xfrm>
            <a:off x="380999" y="338332"/>
            <a:ext cx="5032713" cy="5564758"/>
            <a:chOff x="1698171" y="-836834"/>
            <a:chExt cx="4662563" cy="5564758"/>
          </a:xfrm>
        </p:grpSpPr>
        <p:grpSp>
          <p:nvGrpSpPr>
            <p:cNvPr id="23" name="Group 22">
              <a:extLst>
                <a:ext uri="{FF2B5EF4-FFF2-40B4-BE49-F238E27FC236}">
                  <a16:creationId xmlns:a16="http://schemas.microsoft.com/office/drawing/2014/main" id="{B6302B80-DDF6-B2B7-6559-5B19EDC98763}"/>
                </a:ext>
              </a:extLst>
            </p:cNvPr>
            <p:cNvGrpSpPr/>
            <p:nvPr userDrawn="1"/>
          </p:nvGrpSpPr>
          <p:grpSpPr>
            <a:xfrm>
              <a:off x="1698171" y="-836834"/>
              <a:ext cx="4662563" cy="5564758"/>
              <a:chOff x="1466850" y="-1227904"/>
              <a:chExt cx="4907809" cy="5857461"/>
            </a:xfrm>
          </p:grpSpPr>
          <p:sp>
            <p:nvSpPr>
              <p:cNvPr id="28" name="Rectangle 27">
                <a:extLst>
                  <a:ext uri="{FF2B5EF4-FFF2-40B4-BE49-F238E27FC236}">
                    <a16:creationId xmlns:a16="http://schemas.microsoft.com/office/drawing/2014/main" id="{81CCE774-3C05-A473-EC2B-CC0477DD95B7}"/>
                  </a:ext>
                </a:extLst>
              </p:cNvPr>
              <p:cNvSpPr/>
              <p:nvPr userDrawn="1"/>
            </p:nvSpPr>
            <p:spPr>
              <a:xfrm>
                <a:off x="1466850" y="-732602"/>
                <a:ext cx="4907809" cy="5362159"/>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F2119DFF-8596-5767-9E16-1F5D2A0890B0}"/>
                  </a:ext>
                </a:extLst>
              </p:cNvPr>
              <p:cNvSpPr/>
              <p:nvPr userDrawn="1"/>
            </p:nvSpPr>
            <p:spPr>
              <a:xfrm>
                <a:off x="1466850" y="-1227904"/>
                <a:ext cx="4907809" cy="495302"/>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23">
              <a:extLst>
                <a:ext uri="{FF2B5EF4-FFF2-40B4-BE49-F238E27FC236}">
                  <a16:creationId xmlns:a16="http://schemas.microsoft.com/office/drawing/2014/main" id="{66202FE4-E23F-5D9F-6685-2591771D5E07}"/>
                </a:ext>
              </a:extLst>
            </p:cNvPr>
            <p:cNvGrpSpPr/>
            <p:nvPr userDrawn="1"/>
          </p:nvGrpSpPr>
          <p:grpSpPr>
            <a:xfrm>
              <a:off x="1828111" y="-736078"/>
              <a:ext cx="793558" cy="210313"/>
              <a:chOff x="1871654" y="-751272"/>
              <a:chExt cx="793558" cy="210313"/>
            </a:xfrm>
          </p:grpSpPr>
          <p:sp>
            <p:nvSpPr>
              <p:cNvPr id="25" name="Oval 24">
                <a:extLst>
                  <a:ext uri="{FF2B5EF4-FFF2-40B4-BE49-F238E27FC236}">
                    <a16:creationId xmlns:a16="http://schemas.microsoft.com/office/drawing/2014/main" id="{F1CC1965-068E-9CDB-3C77-0B37519DC63E}"/>
                  </a:ext>
                </a:extLst>
              </p:cNvPr>
              <p:cNvSpPr/>
              <p:nvPr userDrawn="1"/>
            </p:nvSpPr>
            <p:spPr>
              <a:xfrm>
                <a:off x="1871654" y="-751271"/>
                <a:ext cx="194844" cy="210312"/>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75490BAC-795F-B586-F7A7-4DFB64162F77}"/>
                  </a:ext>
                </a:extLst>
              </p:cNvPr>
              <p:cNvSpPr/>
              <p:nvPr userDrawn="1"/>
            </p:nvSpPr>
            <p:spPr>
              <a:xfrm>
                <a:off x="2171011" y="-751271"/>
                <a:ext cx="194844" cy="210312"/>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F93C3DAB-2ED3-29C3-4C46-70C1FE5C77D0}"/>
                  </a:ext>
                </a:extLst>
              </p:cNvPr>
              <p:cNvSpPr/>
              <p:nvPr userDrawn="1"/>
            </p:nvSpPr>
            <p:spPr>
              <a:xfrm>
                <a:off x="2470368" y="-751272"/>
                <a:ext cx="194844" cy="210312"/>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0" name="Title 1">
            <a:extLst>
              <a:ext uri="{FF2B5EF4-FFF2-40B4-BE49-F238E27FC236}">
                <a16:creationId xmlns:a16="http://schemas.microsoft.com/office/drawing/2014/main" id="{85C02728-7F58-1ED1-7B84-326CE837DE29}"/>
              </a:ext>
            </a:extLst>
          </p:cNvPr>
          <p:cNvSpPr>
            <a:spLocks noGrp="1"/>
          </p:cNvSpPr>
          <p:nvPr>
            <p:ph type="title" hasCustomPrompt="1"/>
          </p:nvPr>
        </p:nvSpPr>
        <p:spPr>
          <a:xfrm>
            <a:off x="750377" y="897075"/>
            <a:ext cx="4340815" cy="2502275"/>
          </a:xfrm>
        </p:spPr>
        <p:txBody>
          <a:bodyPr anchor="b" anchorCtr="0"/>
          <a:lstStyle>
            <a:lvl1pPr algn="l">
              <a:defRPr sz="4400"/>
            </a:lvl1pPr>
          </a:lstStyle>
          <a:p>
            <a:r>
              <a:rPr lang="en-US" dirty="0"/>
              <a:t>Add title</a:t>
            </a:r>
          </a:p>
        </p:txBody>
      </p:sp>
      <p:grpSp>
        <p:nvGrpSpPr>
          <p:cNvPr id="8" name="Group 7">
            <a:extLst>
              <a:ext uri="{FF2B5EF4-FFF2-40B4-BE49-F238E27FC236}">
                <a16:creationId xmlns:a16="http://schemas.microsoft.com/office/drawing/2014/main" id="{C36F344B-B17A-23C1-D078-DA1AC6BBB2CE}"/>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2" name="Rectangle 1">
              <a:extLst>
                <a:ext uri="{FF2B5EF4-FFF2-40B4-BE49-F238E27FC236}">
                  <a16:creationId xmlns:a16="http://schemas.microsoft.com/office/drawing/2014/main" id="{A92A6BEB-6615-FC02-C0FB-CEED43FE2DEB}"/>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 name="Straight Connector 3">
              <a:extLst>
                <a:ext uri="{FF2B5EF4-FFF2-40B4-BE49-F238E27FC236}">
                  <a16:creationId xmlns:a16="http://schemas.microsoft.com/office/drawing/2014/main" id="{978D1604-E63C-C514-658C-0488672368BC}"/>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Graphic 14" descr="Full battery with solid fill">
              <a:extLst>
                <a:ext uri="{FF2B5EF4-FFF2-40B4-BE49-F238E27FC236}">
                  <a16:creationId xmlns:a16="http://schemas.microsoft.com/office/drawing/2014/main" id="{7832EC1E-023D-B97F-7CA2-21855C6D7D4A}"/>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0278606" y="6405154"/>
              <a:ext cx="274320" cy="274320"/>
            </a:xfrm>
            <a:prstGeom prst="rect">
              <a:avLst/>
            </a:prstGeom>
          </p:spPr>
        </p:pic>
        <p:pic>
          <p:nvPicPr>
            <p:cNvPr id="16" name="Graphic 15" descr="Volume with solid fill">
              <a:extLst>
                <a:ext uri="{FF2B5EF4-FFF2-40B4-BE49-F238E27FC236}">
                  <a16:creationId xmlns:a16="http://schemas.microsoft.com/office/drawing/2014/main" id="{85BF49B6-EF86-4F90-F5E8-81A51199536F}"/>
                </a:ext>
              </a:extLst>
            </p:cNvPr>
            <p:cNvPicPr>
              <a:picLocks noChangeAspect="1"/>
            </p:cNvPicPr>
            <p:nvPr userDrawn="1"/>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rcRect/>
            <a:stretch/>
          </p:blipFill>
          <p:spPr>
            <a:xfrm>
              <a:off x="9905543" y="6405154"/>
              <a:ext cx="274320" cy="274320"/>
            </a:xfrm>
            <a:prstGeom prst="rect">
              <a:avLst/>
            </a:prstGeom>
          </p:spPr>
        </p:pic>
        <p:pic>
          <p:nvPicPr>
            <p:cNvPr id="17" name="Graphic 16" descr="Wi-Fi with solid fill">
              <a:extLst>
                <a:ext uri="{FF2B5EF4-FFF2-40B4-BE49-F238E27FC236}">
                  <a16:creationId xmlns:a16="http://schemas.microsoft.com/office/drawing/2014/main" id="{9C0235AB-05B4-EC07-AF36-891A273ECBD9}"/>
                </a:ext>
              </a:extLst>
            </p:cNvPr>
            <p:cNvPicPr>
              <a:picLocks noChangeAspect="1"/>
            </p:cNvPicPr>
            <p:nvPr userDrawn="1"/>
          </p:nvPicPr>
          <p:blipFill rotWithShape="1">
            <a:blip r:embed="rId8" cstate="hqprint">
              <a:extLst>
                <a:ext uri="{28A0092B-C50C-407E-A947-70E740481C1C}">
                  <a14:useLocalDpi xmlns:a14="http://schemas.microsoft.com/office/drawing/2010/main"/>
                </a:ext>
                <a:ext uri="{96DAC541-7B7A-43D3-8B79-37D633B846F1}">
                  <asvg:svgBlip xmlns:asvg="http://schemas.microsoft.com/office/drawing/2016/SVG/main" r:embed="rId9"/>
                </a:ext>
              </a:extLst>
            </a:blip>
            <a:srcRect l="13558" t="13558" r="13558" b="13558"/>
            <a:stretch/>
          </p:blipFill>
          <p:spPr>
            <a:xfrm>
              <a:off x="9532479" y="6405154"/>
              <a:ext cx="274320" cy="274320"/>
            </a:xfrm>
            <a:prstGeom prst="rect">
              <a:avLst/>
            </a:prstGeom>
          </p:spPr>
        </p:pic>
      </p:grpSp>
      <p:sp>
        <p:nvSpPr>
          <p:cNvPr id="13" name="Content Placeholder 2">
            <a:extLst>
              <a:ext uri="{FF2B5EF4-FFF2-40B4-BE49-F238E27FC236}">
                <a16:creationId xmlns:a16="http://schemas.microsoft.com/office/drawing/2014/main" id="{38C3517C-A191-C305-4964-D5CF10296927}"/>
              </a:ext>
            </a:extLst>
          </p:cNvPr>
          <p:cNvSpPr>
            <a:spLocks noGrp="1"/>
          </p:cNvSpPr>
          <p:nvPr>
            <p:ph idx="1" hasCustomPrompt="1"/>
          </p:nvPr>
        </p:nvSpPr>
        <p:spPr>
          <a:xfrm>
            <a:off x="756479" y="3558834"/>
            <a:ext cx="4340815" cy="2158003"/>
          </a:xfrm>
        </p:spPr>
        <p:txBody>
          <a:bodyPr tIns="0" bIns="0">
            <a:normAutofit/>
          </a:bodyPr>
          <a:lstStyle>
            <a:lvl1pPr marL="0" indent="0">
              <a:lnSpc>
                <a:spcPct val="150000"/>
              </a:lnSpc>
              <a:buNone/>
              <a:defRPr sz="1600"/>
            </a:lvl1pPr>
            <a:lvl2pPr marL="457200" indent="-228600">
              <a:lnSpc>
                <a:spcPct val="100000"/>
              </a:lnSpc>
              <a:buFont typeface="Arial" panose="020B0604020202020204" pitchFamily="34" charset="0"/>
              <a:buChar char="•"/>
              <a:defRPr sz="2000"/>
            </a:lvl2pPr>
            <a:lvl3pPr marL="685800" indent="-228600">
              <a:lnSpc>
                <a:spcPct val="100000"/>
              </a:lnSpc>
              <a:buFont typeface="Arial" panose="020B0604020202020204" pitchFamily="34" charset="0"/>
              <a:buChar char="•"/>
              <a:defRPr sz="1800"/>
            </a:lvl3pPr>
            <a:lvl4pPr marL="914400" indent="-228600">
              <a:lnSpc>
                <a:spcPct val="100000"/>
              </a:lnSpc>
              <a:buFont typeface="Arial" panose="020B0604020202020204" pitchFamily="34" charset="0"/>
              <a:buChar char="•"/>
              <a:defRPr sz="1600"/>
            </a:lvl4pPr>
            <a:lvl5pPr marL="1143000" indent="-228600">
              <a:lnSpc>
                <a:spcPct val="100000"/>
              </a:lnSpc>
              <a:buFont typeface="Arial" panose="020B0604020202020204" pitchFamily="34" charset="0"/>
              <a:buChar char="•"/>
              <a:defRPr sz="16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9">
            <a:extLst>
              <a:ext uri="{FF2B5EF4-FFF2-40B4-BE49-F238E27FC236}">
                <a16:creationId xmlns:a16="http://schemas.microsoft.com/office/drawing/2014/main" id="{56BFA438-F479-BEE4-6284-51E2B392127E}"/>
              </a:ext>
            </a:extLst>
          </p:cNvPr>
          <p:cNvSpPr>
            <a:spLocks noGrp="1"/>
          </p:cNvSpPr>
          <p:nvPr>
            <p:ph sz="quarter" idx="18" hasCustomPrompt="1"/>
          </p:nvPr>
        </p:nvSpPr>
        <p:spPr>
          <a:xfrm>
            <a:off x="5770390" y="815232"/>
            <a:ext cx="6124430" cy="5056632"/>
          </a:xfrm>
          <a:noFill/>
          <a:ln w="38100">
            <a:noFill/>
          </a:ln>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7">
            <a:extLst>
              <a:ext uri="{FF2B5EF4-FFF2-40B4-BE49-F238E27FC236}">
                <a16:creationId xmlns:a16="http://schemas.microsoft.com/office/drawing/2014/main" id="{7D6E6393-9307-6DCF-1F45-93241E4080CB}"/>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7" name="Date Placeholder 3">
            <a:extLst>
              <a:ext uri="{FF2B5EF4-FFF2-40B4-BE49-F238E27FC236}">
                <a16:creationId xmlns:a16="http://schemas.microsoft.com/office/drawing/2014/main" id="{6DF75E0D-35D2-4DDE-8314-CE1B25603BF5}"/>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8" name="Slide Number Placeholder 5">
            <a:extLst>
              <a:ext uri="{FF2B5EF4-FFF2-40B4-BE49-F238E27FC236}">
                <a16:creationId xmlns:a16="http://schemas.microsoft.com/office/drawing/2014/main" id="{25C8C5FE-AA86-2D65-E2D4-6A31D836FE43}"/>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831173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1" name="Rectangle: Rounded Corners 60">
            <a:extLst>
              <a:ext uri="{FF2B5EF4-FFF2-40B4-BE49-F238E27FC236}">
                <a16:creationId xmlns:a16="http://schemas.microsoft.com/office/drawing/2014/main" id="{85477807-ECB9-BBC9-E832-2FE89AC328DD}"/>
              </a:ext>
              <a:ext uri="{C183D7F6-B498-43B3-948B-1728B52AA6E4}">
                <adec:decorative xmlns:adec="http://schemas.microsoft.com/office/drawing/2017/decorative" val="1"/>
              </a:ext>
            </a:extLst>
          </p:cNvPr>
          <p:cNvSpPr/>
          <p:nvPr userDrawn="1"/>
        </p:nvSpPr>
        <p:spPr>
          <a:xfrm>
            <a:off x="336550" y="327025"/>
            <a:ext cx="11518900" cy="5561466"/>
          </a:xfrm>
          <a:prstGeom prst="roundRect">
            <a:avLst>
              <a:gd name="adj" fmla="val 1928"/>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782052" y="327023"/>
            <a:ext cx="4359630" cy="5561465"/>
          </a:xfrm>
        </p:spPr>
        <p:txBody>
          <a:bodyPr vert="horz" lIns="91440" tIns="45720" rIns="91440" bIns="45720" rtlCol="0" anchor="ctr">
            <a:noAutofit/>
          </a:bodyPr>
          <a:lstStyle>
            <a:lvl1pPr algn="ctr">
              <a:defRPr lang="en-US" sz="4400" dirty="0"/>
            </a:lvl1pPr>
          </a:lstStyle>
          <a:p>
            <a:pPr lvl="0" algn="ctr"/>
            <a:r>
              <a:rPr lang="en-US" dirty="0"/>
              <a:t>Click to add title</a:t>
            </a:r>
          </a:p>
        </p:txBody>
      </p:sp>
      <p:grpSp>
        <p:nvGrpSpPr>
          <p:cNvPr id="5" name="Group 4">
            <a:extLst>
              <a:ext uri="{FF2B5EF4-FFF2-40B4-BE49-F238E27FC236}">
                <a16:creationId xmlns:a16="http://schemas.microsoft.com/office/drawing/2014/main" id="{FB66CFD9-87C8-0968-9FB0-CF7AE4F612F0}"/>
              </a:ext>
              <a:ext uri="{C183D7F6-B498-43B3-948B-1728B52AA6E4}">
                <adec:decorative xmlns:adec="http://schemas.microsoft.com/office/drawing/2017/decorative" val="1"/>
              </a:ext>
            </a:extLst>
          </p:cNvPr>
          <p:cNvGrpSpPr/>
          <p:nvPr userDrawn="1"/>
        </p:nvGrpSpPr>
        <p:grpSpPr>
          <a:xfrm>
            <a:off x="6001055" y="872661"/>
            <a:ext cx="4178808" cy="1621972"/>
            <a:chOff x="1698171" y="691024"/>
            <a:chExt cx="4178808" cy="1621972"/>
          </a:xfrm>
        </p:grpSpPr>
        <p:grpSp>
          <p:nvGrpSpPr>
            <p:cNvPr id="7" name="Group 6">
              <a:extLst>
                <a:ext uri="{FF2B5EF4-FFF2-40B4-BE49-F238E27FC236}">
                  <a16:creationId xmlns:a16="http://schemas.microsoft.com/office/drawing/2014/main" id="{5571AD75-22F7-E387-8455-0EE6231C2AA8}"/>
                </a:ext>
              </a:extLst>
            </p:cNvPr>
            <p:cNvGrpSpPr/>
            <p:nvPr userDrawn="1"/>
          </p:nvGrpSpPr>
          <p:grpSpPr>
            <a:xfrm>
              <a:off x="1698171" y="691024"/>
              <a:ext cx="4178808" cy="1621972"/>
              <a:chOff x="1466850" y="380320"/>
              <a:chExt cx="4398608" cy="1707287"/>
            </a:xfrm>
          </p:grpSpPr>
          <p:sp>
            <p:nvSpPr>
              <p:cNvPr id="25" name="Rectangle 24">
                <a:extLst>
                  <a:ext uri="{FF2B5EF4-FFF2-40B4-BE49-F238E27FC236}">
                    <a16:creationId xmlns:a16="http://schemas.microsoft.com/office/drawing/2014/main" id="{14EBD37B-479C-8610-9921-3DD1D3B53203}"/>
                  </a:ext>
                </a:extLst>
              </p:cNvPr>
              <p:cNvSpPr/>
              <p:nvPr userDrawn="1"/>
            </p:nvSpPr>
            <p:spPr>
              <a:xfrm>
                <a:off x="1466850" y="875620"/>
                <a:ext cx="4398608" cy="1211987"/>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EE9DA007-4D12-4E50-8A2A-BFEB557D2755}"/>
                  </a:ext>
                </a:extLst>
              </p:cNvPr>
              <p:cNvSpPr/>
              <p:nvPr userDrawn="1"/>
            </p:nvSpPr>
            <p:spPr>
              <a:xfrm>
                <a:off x="1466850" y="380320"/>
                <a:ext cx="4396636"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43696F41-7A57-6A71-48E0-57DC0FD1F45D}"/>
                </a:ext>
              </a:extLst>
            </p:cNvPr>
            <p:cNvGrpSpPr/>
            <p:nvPr userDrawn="1"/>
          </p:nvGrpSpPr>
          <p:grpSpPr>
            <a:xfrm>
              <a:off x="1839686" y="815293"/>
              <a:ext cx="810985" cy="212272"/>
              <a:chOff x="1883229" y="800099"/>
              <a:chExt cx="810985" cy="212272"/>
            </a:xfrm>
          </p:grpSpPr>
          <p:sp>
            <p:nvSpPr>
              <p:cNvPr id="10" name="Oval 9">
                <a:extLst>
                  <a:ext uri="{FF2B5EF4-FFF2-40B4-BE49-F238E27FC236}">
                    <a16:creationId xmlns:a16="http://schemas.microsoft.com/office/drawing/2014/main" id="{29B518BB-BA01-734C-8F35-C569614E32EE}"/>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20CA477C-B13C-EF0B-F67F-CF0F4D703D69}"/>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5ADDCC6C-0428-0F66-95AF-F34D60323CEB}"/>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280360" y="1346111"/>
            <a:ext cx="3897629" cy="926119"/>
          </a:xfrm>
        </p:spPr>
        <p:txBody>
          <a:bodyPr tIns="0" bIns="0" anchor="ctr"/>
          <a:lstStyle>
            <a:lvl1pPr marL="228600" indent="-228600">
              <a:lnSpc>
                <a:spcPct val="150000"/>
              </a:lnSpc>
              <a:buFont typeface="Arial" panose="020B0604020202020204" pitchFamily="34" charset="0"/>
              <a:buChar char="•"/>
              <a:defRPr sz="2000"/>
            </a:lvl1pPr>
            <a:lvl2pPr>
              <a:lnSpc>
                <a:spcPct val="150000"/>
              </a:lnSpc>
              <a:defRPr sz="2000"/>
            </a:lvl2pPr>
            <a:lvl3pPr>
              <a:lnSpc>
                <a:spcPct val="150000"/>
              </a:lnSpc>
              <a:defRPr sz="1800"/>
            </a:lvl3pPr>
            <a:lvl4pPr>
              <a:lnSpc>
                <a:spcPct val="150000"/>
              </a:lnSpc>
              <a:defRPr sz="1600"/>
            </a:lvl4pPr>
            <a:lvl5pPr>
              <a:lnSpc>
                <a:spcPct val="150000"/>
              </a:lnSpc>
              <a:defRPr sz="1600"/>
            </a:lvl5pPr>
          </a:lstStyle>
          <a:p>
            <a:pPr lvl="0"/>
            <a:r>
              <a:rPr lang="en-US" dirty="0"/>
              <a:t>Click to add text</a:t>
            </a:r>
          </a:p>
        </p:txBody>
      </p:sp>
      <p:grpSp>
        <p:nvGrpSpPr>
          <p:cNvPr id="27" name="Group 26">
            <a:extLst>
              <a:ext uri="{FF2B5EF4-FFF2-40B4-BE49-F238E27FC236}">
                <a16:creationId xmlns:a16="http://schemas.microsoft.com/office/drawing/2014/main" id="{5D411988-461A-212A-4EEA-577325DDDE8B}"/>
              </a:ext>
              <a:ext uri="{C183D7F6-B498-43B3-948B-1728B52AA6E4}">
                <adec:decorative xmlns:adec="http://schemas.microsoft.com/office/drawing/2017/decorative" val="1"/>
              </a:ext>
            </a:extLst>
          </p:cNvPr>
          <p:cNvGrpSpPr/>
          <p:nvPr userDrawn="1"/>
        </p:nvGrpSpPr>
        <p:grpSpPr>
          <a:xfrm>
            <a:off x="7231141" y="2293685"/>
            <a:ext cx="4178808" cy="1621972"/>
            <a:chOff x="1698171" y="691024"/>
            <a:chExt cx="4180256" cy="1621972"/>
          </a:xfrm>
        </p:grpSpPr>
        <p:grpSp>
          <p:nvGrpSpPr>
            <p:cNvPr id="28" name="Group 27">
              <a:extLst>
                <a:ext uri="{FF2B5EF4-FFF2-40B4-BE49-F238E27FC236}">
                  <a16:creationId xmlns:a16="http://schemas.microsoft.com/office/drawing/2014/main" id="{80E8A8E9-91B1-17D2-ABCD-C24B36BBD942}"/>
                </a:ext>
              </a:extLst>
            </p:cNvPr>
            <p:cNvGrpSpPr/>
            <p:nvPr userDrawn="1"/>
          </p:nvGrpSpPr>
          <p:grpSpPr>
            <a:xfrm>
              <a:off x="1698171" y="691024"/>
              <a:ext cx="4180256" cy="1621972"/>
              <a:chOff x="1466850" y="380320"/>
              <a:chExt cx="4400132" cy="1707287"/>
            </a:xfrm>
          </p:grpSpPr>
          <p:sp>
            <p:nvSpPr>
              <p:cNvPr id="33" name="Rectangle 32">
                <a:extLst>
                  <a:ext uri="{FF2B5EF4-FFF2-40B4-BE49-F238E27FC236}">
                    <a16:creationId xmlns:a16="http://schemas.microsoft.com/office/drawing/2014/main" id="{65E66B1F-9B25-7435-4820-3FA5833DADF3}"/>
                  </a:ext>
                </a:extLst>
              </p:cNvPr>
              <p:cNvSpPr/>
              <p:nvPr userDrawn="1"/>
            </p:nvSpPr>
            <p:spPr>
              <a:xfrm>
                <a:off x="1466850" y="875620"/>
                <a:ext cx="4400132" cy="1211987"/>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5651B9C6-814F-32F6-064F-F9DA6D86B4B9}"/>
                  </a:ext>
                </a:extLst>
              </p:cNvPr>
              <p:cNvSpPr/>
              <p:nvPr userDrawn="1"/>
            </p:nvSpPr>
            <p:spPr>
              <a:xfrm>
                <a:off x="1466850" y="380320"/>
                <a:ext cx="4398608"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9" name="Group 28">
              <a:extLst>
                <a:ext uri="{FF2B5EF4-FFF2-40B4-BE49-F238E27FC236}">
                  <a16:creationId xmlns:a16="http://schemas.microsoft.com/office/drawing/2014/main" id="{9ECBE99C-5013-2BCA-F2BF-2B711C6C659C}"/>
                </a:ext>
              </a:extLst>
            </p:cNvPr>
            <p:cNvGrpSpPr/>
            <p:nvPr userDrawn="1"/>
          </p:nvGrpSpPr>
          <p:grpSpPr>
            <a:xfrm>
              <a:off x="1839686" y="815293"/>
              <a:ext cx="810985" cy="212272"/>
              <a:chOff x="1883229" y="800099"/>
              <a:chExt cx="810985" cy="212272"/>
            </a:xfrm>
          </p:grpSpPr>
          <p:sp>
            <p:nvSpPr>
              <p:cNvPr id="30" name="Oval 29">
                <a:extLst>
                  <a:ext uri="{FF2B5EF4-FFF2-40B4-BE49-F238E27FC236}">
                    <a16:creationId xmlns:a16="http://schemas.microsoft.com/office/drawing/2014/main" id="{D27BE244-0240-721B-F9BF-1545D40C4730}"/>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a:extLst>
                  <a:ext uri="{FF2B5EF4-FFF2-40B4-BE49-F238E27FC236}">
                    <a16:creationId xmlns:a16="http://schemas.microsoft.com/office/drawing/2014/main" id="{A667F2F4-3EA7-F72C-B879-F6EF76806E5D}"/>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97860531-40BA-191E-18E7-455B1D4AC3A0}"/>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51" name="Content Placeholder 2">
            <a:extLst>
              <a:ext uri="{FF2B5EF4-FFF2-40B4-BE49-F238E27FC236}">
                <a16:creationId xmlns:a16="http://schemas.microsoft.com/office/drawing/2014/main" id="{FE156BFF-04F1-4C1E-8D3A-491525847548}"/>
              </a:ext>
            </a:extLst>
          </p:cNvPr>
          <p:cNvSpPr>
            <a:spLocks noGrp="1"/>
          </p:cNvSpPr>
          <p:nvPr>
            <p:ph idx="10" hasCustomPrompt="1"/>
          </p:nvPr>
        </p:nvSpPr>
        <p:spPr>
          <a:xfrm>
            <a:off x="7510446" y="2764233"/>
            <a:ext cx="3898056" cy="926119"/>
          </a:xfrm>
        </p:spPr>
        <p:txBody>
          <a:bodyPr tIns="0" bIns="0" anchor="ctr"/>
          <a:lstStyle>
            <a:lvl1pPr marL="228600" indent="-228600">
              <a:lnSpc>
                <a:spcPct val="150000"/>
              </a:lnSpc>
              <a:buFont typeface="Arial" panose="020B0604020202020204" pitchFamily="34" charset="0"/>
              <a:buChar char="•"/>
              <a:defRPr sz="2000"/>
            </a:lvl1pPr>
            <a:lvl2pPr>
              <a:lnSpc>
                <a:spcPct val="150000"/>
              </a:lnSpc>
              <a:defRPr sz="2000"/>
            </a:lvl2pPr>
            <a:lvl3pPr>
              <a:lnSpc>
                <a:spcPct val="150000"/>
              </a:lnSpc>
              <a:defRPr sz="1800"/>
            </a:lvl3pPr>
            <a:lvl4pPr>
              <a:lnSpc>
                <a:spcPct val="150000"/>
              </a:lnSpc>
              <a:defRPr sz="1600"/>
            </a:lvl4pPr>
            <a:lvl5pPr>
              <a:lnSpc>
                <a:spcPct val="150000"/>
              </a:lnSpc>
              <a:defRPr sz="1600"/>
            </a:lvl5pPr>
          </a:lstStyle>
          <a:p>
            <a:pPr lvl="0"/>
            <a:r>
              <a:rPr lang="en-US" dirty="0"/>
              <a:t>Click to add text</a:t>
            </a:r>
          </a:p>
        </p:txBody>
      </p:sp>
      <p:grpSp>
        <p:nvGrpSpPr>
          <p:cNvPr id="35" name="Group 34">
            <a:extLst>
              <a:ext uri="{FF2B5EF4-FFF2-40B4-BE49-F238E27FC236}">
                <a16:creationId xmlns:a16="http://schemas.microsoft.com/office/drawing/2014/main" id="{C25B40F4-31F1-4BDE-D5F5-A840355C7648}"/>
              </a:ext>
              <a:ext uri="{C183D7F6-B498-43B3-948B-1728B52AA6E4}">
                <adec:decorative xmlns:adec="http://schemas.microsoft.com/office/drawing/2017/decorative" val="1"/>
              </a:ext>
            </a:extLst>
          </p:cNvPr>
          <p:cNvGrpSpPr/>
          <p:nvPr userDrawn="1"/>
        </p:nvGrpSpPr>
        <p:grpSpPr>
          <a:xfrm>
            <a:off x="5549298" y="3724720"/>
            <a:ext cx="4178808" cy="1621972"/>
            <a:chOff x="1698171" y="691024"/>
            <a:chExt cx="4178808" cy="1621972"/>
          </a:xfrm>
        </p:grpSpPr>
        <p:grpSp>
          <p:nvGrpSpPr>
            <p:cNvPr id="36" name="Group 35">
              <a:extLst>
                <a:ext uri="{FF2B5EF4-FFF2-40B4-BE49-F238E27FC236}">
                  <a16:creationId xmlns:a16="http://schemas.microsoft.com/office/drawing/2014/main" id="{14F2CEEF-676B-E784-AFAD-EE08BB858822}"/>
                </a:ext>
              </a:extLst>
            </p:cNvPr>
            <p:cNvGrpSpPr/>
            <p:nvPr userDrawn="1"/>
          </p:nvGrpSpPr>
          <p:grpSpPr>
            <a:xfrm>
              <a:off x="1698171" y="691024"/>
              <a:ext cx="4178808" cy="1621972"/>
              <a:chOff x="1466850" y="380320"/>
              <a:chExt cx="4398608" cy="1707287"/>
            </a:xfrm>
          </p:grpSpPr>
          <p:sp>
            <p:nvSpPr>
              <p:cNvPr id="41" name="Rectangle 40">
                <a:extLst>
                  <a:ext uri="{FF2B5EF4-FFF2-40B4-BE49-F238E27FC236}">
                    <a16:creationId xmlns:a16="http://schemas.microsoft.com/office/drawing/2014/main" id="{D996D471-7034-55A4-9131-8F42409199CD}"/>
                  </a:ext>
                </a:extLst>
              </p:cNvPr>
              <p:cNvSpPr/>
              <p:nvPr userDrawn="1"/>
            </p:nvSpPr>
            <p:spPr>
              <a:xfrm>
                <a:off x="1466850" y="875620"/>
                <a:ext cx="4398608" cy="1211987"/>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B42B01D5-8199-1490-907B-0457D3A8B121}"/>
                  </a:ext>
                </a:extLst>
              </p:cNvPr>
              <p:cNvSpPr/>
              <p:nvPr userDrawn="1"/>
            </p:nvSpPr>
            <p:spPr>
              <a:xfrm>
                <a:off x="1466850" y="380320"/>
                <a:ext cx="4398608"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7" name="Group 36">
              <a:extLst>
                <a:ext uri="{FF2B5EF4-FFF2-40B4-BE49-F238E27FC236}">
                  <a16:creationId xmlns:a16="http://schemas.microsoft.com/office/drawing/2014/main" id="{6055ABC1-9A69-E36C-BBC7-66E30B1A06A6}"/>
                </a:ext>
              </a:extLst>
            </p:cNvPr>
            <p:cNvGrpSpPr/>
            <p:nvPr userDrawn="1"/>
          </p:nvGrpSpPr>
          <p:grpSpPr>
            <a:xfrm>
              <a:off x="1839686" y="815293"/>
              <a:ext cx="810985" cy="212272"/>
              <a:chOff x="1883229" y="800099"/>
              <a:chExt cx="810985" cy="212272"/>
            </a:xfrm>
          </p:grpSpPr>
          <p:sp>
            <p:nvSpPr>
              <p:cNvPr id="38" name="Oval 37">
                <a:extLst>
                  <a:ext uri="{FF2B5EF4-FFF2-40B4-BE49-F238E27FC236}">
                    <a16:creationId xmlns:a16="http://schemas.microsoft.com/office/drawing/2014/main" id="{80B941DF-231A-7F1A-BC7C-4716D5458742}"/>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5A8F0A51-0AEC-32AE-518F-A22A58A014FC}"/>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a:extLst>
                  <a:ext uri="{FF2B5EF4-FFF2-40B4-BE49-F238E27FC236}">
                    <a16:creationId xmlns:a16="http://schemas.microsoft.com/office/drawing/2014/main" id="{070BE31C-62BD-25B6-F982-15EF00F80967}"/>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60" name="Content Placeholder 2">
            <a:extLst>
              <a:ext uri="{FF2B5EF4-FFF2-40B4-BE49-F238E27FC236}">
                <a16:creationId xmlns:a16="http://schemas.microsoft.com/office/drawing/2014/main" id="{0AE55C4F-9B2B-DDCC-A283-D7E26E753647}"/>
              </a:ext>
            </a:extLst>
          </p:cNvPr>
          <p:cNvSpPr>
            <a:spLocks noGrp="1"/>
          </p:cNvSpPr>
          <p:nvPr>
            <p:ph idx="11" hasCustomPrompt="1"/>
          </p:nvPr>
        </p:nvSpPr>
        <p:spPr>
          <a:xfrm>
            <a:off x="5828603" y="4198170"/>
            <a:ext cx="3899503" cy="926119"/>
          </a:xfrm>
        </p:spPr>
        <p:txBody>
          <a:bodyPr tIns="0" bIns="0" anchor="ctr"/>
          <a:lstStyle>
            <a:lvl1pPr marL="228600" indent="-228600">
              <a:lnSpc>
                <a:spcPct val="150000"/>
              </a:lnSpc>
              <a:buFont typeface="Arial" panose="020B0604020202020204" pitchFamily="34" charset="0"/>
              <a:buChar char="•"/>
              <a:defRPr sz="2000"/>
            </a:lvl1pPr>
            <a:lvl2pPr>
              <a:lnSpc>
                <a:spcPct val="150000"/>
              </a:lnSpc>
              <a:defRPr sz="2000"/>
            </a:lvl2pPr>
            <a:lvl3pPr>
              <a:lnSpc>
                <a:spcPct val="150000"/>
              </a:lnSpc>
              <a:defRPr sz="1800"/>
            </a:lvl3pPr>
            <a:lvl4pPr>
              <a:lnSpc>
                <a:spcPct val="150000"/>
              </a:lnSpc>
              <a:defRPr sz="1600"/>
            </a:lvl4pPr>
            <a:lvl5pPr>
              <a:lnSpc>
                <a:spcPct val="150000"/>
              </a:lnSpc>
              <a:defRPr sz="1600"/>
            </a:lvl5pPr>
          </a:lstStyle>
          <a:p>
            <a:pPr lvl="0"/>
            <a:r>
              <a:rPr lang="en-US" dirty="0"/>
              <a:t>Click to add text</a:t>
            </a:r>
          </a:p>
        </p:txBody>
      </p:sp>
      <p:grpSp>
        <p:nvGrpSpPr>
          <p:cNvPr id="4" name="Group 3">
            <a:extLst>
              <a:ext uri="{FF2B5EF4-FFF2-40B4-BE49-F238E27FC236}">
                <a16:creationId xmlns:a16="http://schemas.microsoft.com/office/drawing/2014/main" id="{C60FDD78-E2D8-EEA5-3344-E3D2BE836FF6}"/>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15" name="Rectangle 14">
              <a:extLst>
                <a:ext uri="{FF2B5EF4-FFF2-40B4-BE49-F238E27FC236}">
                  <a16:creationId xmlns:a16="http://schemas.microsoft.com/office/drawing/2014/main" id="{B5D3F158-0978-3C72-28E8-13FDD5E55AB9}"/>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Connector 15">
              <a:extLst>
                <a:ext uri="{FF2B5EF4-FFF2-40B4-BE49-F238E27FC236}">
                  <a16:creationId xmlns:a16="http://schemas.microsoft.com/office/drawing/2014/main" id="{7752B528-4EFB-F348-3AD1-46AC4D029215}"/>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Graphic 17" descr="Full battery with solid fill">
              <a:extLst>
                <a:ext uri="{FF2B5EF4-FFF2-40B4-BE49-F238E27FC236}">
                  <a16:creationId xmlns:a16="http://schemas.microsoft.com/office/drawing/2014/main" id="{34573C53-C5EA-665D-1F67-29A1818B1B1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19" name="Graphic 18" descr="Volume with solid fill">
              <a:extLst>
                <a:ext uri="{FF2B5EF4-FFF2-40B4-BE49-F238E27FC236}">
                  <a16:creationId xmlns:a16="http://schemas.microsoft.com/office/drawing/2014/main" id="{1E11B540-BA6C-F9A1-97FA-674004309150}"/>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20" name="Graphic 19" descr="Wi-Fi with solid fill">
              <a:extLst>
                <a:ext uri="{FF2B5EF4-FFF2-40B4-BE49-F238E27FC236}">
                  <a16:creationId xmlns:a16="http://schemas.microsoft.com/office/drawing/2014/main" id="{C34C69AE-AB76-2C86-F803-FADD88A1B3EC}"/>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6" name="Text Placeholder 27">
            <a:extLst>
              <a:ext uri="{FF2B5EF4-FFF2-40B4-BE49-F238E27FC236}">
                <a16:creationId xmlns:a16="http://schemas.microsoft.com/office/drawing/2014/main" id="{78DFAF55-5354-E7DF-9E4F-CA6F1A1330AA}"/>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17" name="Date Placeholder 3">
            <a:extLst>
              <a:ext uri="{FF2B5EF4-FFF2-40B4-BE49-F238E27FC236}">
                <a16:creationId xmlns:a16="http://schemas.microsoft.com/office/drawing/2014/main" id="{1D84685F-D9EE-59F2-34FD-4C69F79623C9}"/>
              </a:ext>
            </a:extLst>
          </p:cNvPr>
          <p:cNvSpPr>
            <a:spLocks noGrp="1"/>
          </p:cNvSpPr>
          <p:nvPr>
            <p:ph type="dt" sz="half" idx="17"/>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21" name="Slide Number Placeholder 5">
            <a:extLst>
              <a:ext uri="{FF2B5EF4-FFF2-40B4-BE49-F238E27FC236}">
                <a16:creationId xmlns:a16="http://schemas.microsoft.com/office/drawing/2014/main" id="{7E2F8AE5-0AF9-AAE8-3280-F9E7FF8D930C}"/>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858221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959CECA-F60A-FFF9-3171-911D85E98D1F}"/>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2" name="Rectangle 1">
              <a:extLst>
                <a:ext uri="{FF2B5EF4-FFF2-40B4-BE49-F238E27FC236}">
                  <a16:creationId xmlns:a16="http://schemas.microsoft.com/office/drawing/2014/main" id="{B2280EE4-6791-2776-5F46-A52628390E29}"/>
                </a:ext>
                <a:ext uri="{C183D7F6-B498-43B3-948B-1728B52AA6E4}">
                  <adec:decorative xmlns:adec="http://schemas.microsoft.com/office/drawing/2017/decorative" val="0"/>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 name="Straight Connector 2">
              <a:extLst>
                <a:ext uri="{FF2B5EF4-FFF2-40B4-BE49-F238E27FC236}">
                  <a16:creationId xmlns:a16="http://schemas.microsoft.com/office/drawing/2014/main" id="{604929F8-457D-4DEA-E076-FD968B728704}"/>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Graphic 11" descr="Full battery with solid fill">
              <a:extLst>
                <a:ext uri="{FF2B5EF4-FFF2-40B4-BE49-F238E27FC236}">
                  <a16:creationId xmlns:a16="http://schemas.microsoft.com/office/drawing/2014/main" id="{CD78DF8F-7DF4-F2B7-B710-98A31937B3DA}"/>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13" name="Graphic 12" descr="Volume with solid fill">
              <a:extLst>
                <a:ext uri="{FF2B5EF4-FFF2-40B4-BE49-F238E27FC236}">
                  <a16:creationId xmlns:a16="http://schemas.microsoft.com/office/drawing/2014/main" id="{B907457F-A236-D28C-18DA-23628B1ED16F}"/>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14" name="Graphic 13" descr="Wi-Fi with solid fill">
              <a:extLst>
                <a:ext uri="{FF2B5EF4-FFF2-40B4-BE49-F238E27FC236}">
                  <a16:creationId xmlns:a16="http://schemas.microsoft.com/office/drawing/2014/main" id="{6783B2EA-3033-F6E0-3330-DFEE03DD376B}"/>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6" name="Text Placeholder 27">
            <a:extLst>
              <a:ext uri="{FF2B5EF4-FFF2-40B4-BE49-F238E27FC236}">
                <a16:creationId xmlns:a16="http://schemas.microsoft.com/office/drawing/2014/main" id="{961DBBC2-0694-C0F5-05D7-B17D0BC55F58}"/>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4" name="Date Placeholder 3">
            <a:extLst>
              <a:ext uri="{FF2B5EF4-FFF2-40B4-BE49-F238E27FC236}">
                <a16:creationId xmlns:a16="http://schemas.microsoft.com/office/drawing/2014/main" id="{AAEA9E0A-74BC-A19D-2D22-F15F7E9C32EC}"/>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5" name="Slide Number Placeholder 5">
            <a:extLst>
              <a:ext uri="{FF2B5EF4-FFF2-40B4-BE49-F238E27FC236}">
                <a16:creationId xmlns:a16="http://schemas.microsoft.com/office/drawing/2014/main" id="{0E7031B3-3C25-937A-13F4-E8E92F39B4A1}"/>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594DF9F-2F58-CF25-7ACC-BFD05103AB52}"/>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40E75FFD-4E22-C8E5-B347-94AA7AB43E56}"/>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Graphic 10" descr="Full battery with solid fill">
            <a:extLst>
              <a:ext uri="{FF2B5EF4-FFF2-40B4-BE49-F238E27FC236}">
                <a16:creationId xmlns:a16="http://schemas.microsoft.com/office/drawing/2014/main" id="{5D54814A-E1F0-A13D-7B90-86D5A7C9509D}"/>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12" name="Graphic 11" descr="Volume with solid fill">
            <a:extLst>
              <a:ext uri="{FF2B5EF4-FFF2-40B4-BE49-F238E27FC236}">
                <a16:creationId xmlns:a16="http://schemas.microsoft.com/office/drawing/2014/main" id="{4A1771CF-758F-FC19-6F22-20769C31E0EF}"/>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13" name="Graphic 12" descr="Wi-Fi with solid fill">
            <a:extLst>
              <a:ext uri="{FF2B5EF4-FFF2-40B4-BE49-F238E27FC236}">
                <a16:creationId xmlns:a16="http://schemas.microsoft.com/office/drawing/2014/main" id="{1176841E-EBB2-BB0D-45D9-399100466FAE}"/>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nvGrpSpPr>
          <p:cNvPr id="5" name="Group 4">
            <a:extLst>
              <a:ext uri="{FF2B5EF4-FFF2-40B4-BE49-F238E27FC236}">
                <a16:creationId xmlns:a16="http://schemas.microsoft.com/office/drawing/2014/main" id="{C865B8B9-B46C-BD52-91B0-A773C3B2F17D}"/>
              </a:ext>
              <a:ext uri="{C183D7F6-B498-43B3-948B-1728B52AA6E4}">
                <adec:decorative xmlns:adec="http://schemas.microsoft.com/office/drawing/2017/decorative" val="1"/>
              </a:ext>
            </a:extLst>
          </p:cNvPr>
          <p:cNvGrpSpPr/>
          <p:nvPr userDrawn="1"/>
        </p:nvGrpSpPr>
        <p:grpSpPr>
          <a:xfrm>
            <a:off x="5933399" y="235586"/>
            <a:ext cx="6258603" cy="5513065"/>
            <a:chOff x="5933399" y="235586"/>
            <a:chExt cx="6258603" cy="5513065"/>
          </a:xfrm>
        </p:grpSpPr>
        <p:pic>
          <p:nvPicPr>
            <p:cNvPr id="44" name="Graphic 43">
              <a:extLst>
                <a:ext uri="{FF2B5EF4-FFF2-40B4-BE49-F238E27FC236}">
                  <a16:creationId xmlns:a16="http://schemas.microsoft.com/office/drawing/2014/main" id="{10F9E459-F4BB-3ED7-2DC0-16BE88CA881A}"/>
                </a:ext>
              </a:extLst>
            </p:cNvPr>
            <p:cNvPicPr>
              <a:picLocks noChangeAspect="1"/>
            </p:cNvPicPr>
            <p:nvPr userDrawn="1"/>
          </p:nvPicPr>
          <p:blipFill>
            <a:blip r:embed="rId8">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rot="5400000">
              <a:off x="6779420" y="2508229"/>
              <a:ext cx="2394401" cy="4086444"/>
            </a:xfrm>
            <a:prstGeom prst="rect">
              <a:avLst/>
            </a:prstGeom>
          </p:spPr>
        </p:pic>
        <p:pic>
          <p:nvPicPr>
            <p:cNvPr id="46" name="Graphic 45">
              <a:extLst>
                <a:ext uri="{FF2B5EF4-FFF2-40B4-BE49-F238E27FC236}">
                  <a16:creationId xmlns:a16="http://schemas.microsoft.com/office/drawing/2014/main" id="{FFDE191C-52DF-6A6D-EC88-18A052FFB290}"/>
                </a:ext>
              </a:extLst>
            </p:cNvPr>
            <p:cNvPicPr>
              <a:picLocks noChangeAspect="1"/>
            </p:cNvPicPr>
            <p:nvPr userDrawn="1"/>
          </p:nvPicPr>
          <p:blipFill rotWithShape="1">
            <a:blip r:embed="rId8" cstate="hqprint">
              <a:extLst>
                <a:ext uri="{28A0092B-C50C-407E-A947-70E740481C1C}">
                  <a14:useLocalDpi xmlns:a14="http://schemas.microsoft.com/office/drawing/2010/main"/>
                </a:ext>
                <a:ext uri="{96DAC541-7B7A-43D3-8B79-37D633B846F1}">
                  <asvg:svgBlip xmlns:asvg="http://schemas.microsoft.com/office/drawing/2016/SVG/main" r:embed="rId9"/>
                </a:ext>
              </a:extLst>
            </a:blip>
            <a:srcRect b="37716"/>
            <a:stretch/>
          </p:blipFill>
          <p:spPr>
            <a:xfrm rot="16200000">
              <a:off x="9722190" y="160175"/>
              <a:ext cx="2394401" cy="2545223"/>
            </a:xfrm>
            <a:prstGeom prst="rect">
              <a:avLst/>
            </a:prstGeom>
          </p:spPr>
        </p:pic>
      </p:grpSp>
      <p:grpSp>
        <p:nvGrpSpPr>
          <p:cNvPr id="15" name="Group 14">
            <a:extLst>
              <a:ext uri="{FF2B5EF4-FFF2-40B4-BE49-F238E27FC236}">
                <a16:creationId xmlns:a16="http://schemas.microsoft.com/office/drawing/2014/main" id="{3D725C3B-3CAA-A6E6-B594-6D7F19ED228F}"/>
              </a:ext>
              <a:ext uri="{C183D7F6-B498-43B3-948B-1728B52AA6E4}">
                <adec:decorative xmlns:adec="http://schemas.microsoft.com/office/drawing/2017/decorative" val="1"/>
              </a:ext>
            </a:extLst>
          </p:cNvPr>
          <p:cNvGrpSpPr/>
          <p:nvPr userDrawn="1"/>
        </p:nvGrpSpPr>
        <p:grpSpPr>
          <a:xfrm>
            <a:off x="381000" y="380999"/>
            <a:ext cx="4972050" cy="5475954"/>
            <a:chOff x="1698171" y="691024"/>
            <a:chExt cx="4972050" cy="5475954"/>
          </a:xfrm>
        </p:grpSpPr>
        <p:grpSp>
          <p:nvGrpSpPr>
            <p:cNvPr id="16" name="Group 15">
              <a:extLst>
                <a:ext uri="{FF2B5EF4-FFF2-40B4-BE49-F238E27FC236}">
                  <a16:creationId xmlns:a16="http://schemas.microsoft.com/office/drawing/2014/main" id="{3A77E121-518A-4426-A254-A2BC5583994D}"/>
                </a:ext>
              </a:extLst>
            </p:cNvPr>
            <p:cNvGrpSpPr/>
            <p:nvPr userDrawn="1"/>
          </p:nvGrpSpPr>
          <p:grpSpPr>
            <a:xfrm>
              <a:off x="1698171" y="691024"/>
              <a:ext cx="4972050" cy="5475954"/>
              <a:chOff x="1466850" y="380320"/>
              <a:chExt cx="5233574" cy="5763985"/>
            </a:xfrm>
          </p:grpSpPr>
          <p:sp>
            <p:nvSpPr>
              <p:cNvPr id="21" name="Rectangle 20">
                <a:extLst>
                  <a:ext uri="{FF2B5EF4-FFF2-40B4-BE49-F238E27FC236}">
                    <a16:creationId xmlns:a16="http://schemas.microsoft.com/office/drawing/2014/main" id="{7D296A0E-AA2F-B543-BCEA-D30C665A2BA2}"/>
                  </a:ext>
                </a:extLst>
              </p:cNvPr>
              <p:cNvSpPr/>
              <p:nvPr userDrawn="1"/>
            </p:nvSpPr>
            <p:spPr>
              <a:xfrm>
                <a:off x="1466850" y="875620"/>
                <a:ext cx="5233574" cy="5268685"/>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F4E35C9-2754-CF70-29E7-27AC12CE482E}"/>
                  </a:ext>
                </a:extLst>
              </p:cNvPr>
              <p:cNvSpPr/>
              <p:nvPr userDrawn="1"/>
            </p:nvSpPr>
            <p:spPr>
              <a:xfrm>
                <a:off x="1466850" y="380320"/>
                <a:ext cx="5233574"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69AAB6D3-CF07-3A44-F37A-9DEF7B82B56B}"/>
                </a:ext>
              </a:extLst>
            </p:cNvPr>
            <p:cNvGrpSpPr/>
            <p:nvPr userDrawn="1"/>
          </p:nvGrpSpPr>
          <p:grpSpPr>
            <a:xfrm>
              <a:off x="1839686" y="815293"/>
              <a:ext cx="810985" cy="212272"/>
              <a:chOff x="1883229" y="800099"/>
              <a:chExt cx="810985" cy="212272"/>
            </a:xfrm>
          </p:grpSpPr>
          <p:sp>
            <p:nvSpPr>
              <p:cNvPr id="18" name="Oval 17">
                <a:extLst>
                  <a:ext uri="{FF2B5EF4-FFF2-40B4-BE49-F238E27FC236}">
                    <a16:creationId xmlns:a16="http://schemas.microsoft.com/office/drawing/2014/main" id="{16E4DBAB-D882-5741-A690-F28CB547E059}"/>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59414570-C554-43C4-DF59-67790E6DBEB8}"/>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D9EC5277-EFEF-467F-A8E8-3AB6A62F3A00}"/>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Title 1">
            <a:extLst>
              <a:ext uri="{FF2B5EF4-FFF2-40B4-BE49-F238E27FC236}">
                <a16:creationId xmlns:a16="http://schemas.microsoft.com/office/drawing/2014/main" id="{3CD97974-B93C-4C96-B3F6-F69E3D6DE6CA}"/>
              </a:ext>
            </a:extLst>
          </p:cNvPr>
          <p:cNvSpPr>
            <a:spLocks noGrp="1"/>
          </p:cNvSpPr>
          <p:nvPr userDrawn="1">
            <p:ph type="title" hasCustomPrompt="1"/>
          </p:nvPr>
        </p:nvSpPr>
        <p:spPr>
          <a:xfrm>
            <a:off x="734786" y="952667"/>
            <a:ext cx="4275364" cy="2646033"/>
          </a:xfrm>
        </p:spPr>
        <p:txBody>
          <a:bodyPr/>
          <a:lstStyle>
            <a:lvl1pPr>
              <a:defRPr sz="4400"/>
            </a:lvl1pPr>
          </a:lstStyle>
          <a:p>
            <a:r>
              <a:rPr lang="en-US" dirty="0"/>
              <a:t>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userDrawn="1">
            <p:ph idx="1" hasCustomPrompt="1"/>
          </p:nvPr>
        </p:nvSpPr>
        <p:spPr>
          <a:xfrm>
            <a:off x="734786" y="3777225"/>
            <a:ext cx="1983014" cy="1714170"/>
          </a:xfrm>
        </p:spPr>
        <p:txBody>
          <a:bodyPr tIns="0" bIns="0">
            <a:normAutofit/>
          </a:bodyPr>
          <a:lstStyle>
            <a:lvl1pPr>
              <a:lnSpc>
                <a:spcPct val="100000"/>
              </a:lnSpc>
              <a:defRPr sz="1800"/>
            </a:lvl1pPr>
            <a:lvl2pPr>
              <a:lnSpc>
                <a:spcPct val="150000"/>
              </a:lnSpc>
              <a:defRPr sz="1800"/>
            </a:lvl2pPr>
            <a:lvl3pPr>
              <a:lnSpc>
                <a:spcPct val="150000"/>
              </a:lnSpc>
              <a:defRPr sz="1600"/>
            </a:lvl3pPr>
            <a:lvl4pPr>
              <a:lnSpc>
                <a:spcPct val="150000"/>
              </a:lnSpc>
              <a:defRPr sz="1400"/>
            </a:lvl4pPr>
            <a:lvl5pPr>
              <a:lnSpc>
                <a:spcPct val="150000"/>
              </a:lnSpc>
              <a:defRPr sz="1400"/>
            </a:lvl5pPr>
          </a:lstStyle>
          <a:p>
            <a:pPr lvl="0"/>
            <a:r>
              <a:rPr lang="en-US" dirty="0"/>
              <a:t>Click to add text</a:t>
            </a:r>
          </a:p>
          <a:p>
            <a:pPr lvl="1"/>
            <a:r>
              <a:rPr lang="en-US" dirty="0"/>
              <a:t>Second level</a:t>
            </a:r>
          </a:p>
        </p:txBody>
      </p:sp>
      <p:sp>
        <p:nvSpPr>
          <p:cNvPr id="7" name="Content Placeholder 2">
            <a:extLst>
              <a:ext uri="{FF2B5EF4-FFF2-40B4-BE49-F238E27FC236}">
                <a16:creationId xmlns:a16="http://schemas.microsoft.com/office/drawing/2014/main" id="{159CA8F3-DA43-5C03-A495-8DCC430EF9F2}"/>
              </a:ext>
            </a:extLst>
          </p:cNvPr>
          <p:cNvSpPr>
            <a:spLocks noGrp="1"/>
          </p:cNvSpPr>
          <p:nvPr>
            <p:ph idx="13" hasCustomPrompt="1"/>
          </p:nvPr>
        </p:nvSpPr>
        <p:spPr>
          <a:xfrm>
            <a:off x="3027136" y="3797651"/>
            <a:ext cx="1983014" cy="1714170"/>
          </a:xfrm>
        </p:spPr>
        <p:txBody>
          <a:bodyPr tIns="0" bIns="0">
            <a:normAutofit/>
          </a:bodyPr>
          <a:lstStyle>
            <a:lvl1pPr>
              <a:lnSpc>
                <a:spcPct val="100000"/>
              </a:lnSpc>
              <a:defRPr sz="1800"/>
            </a:lvl1pPr>
            <a:lvl2pPr>
              <a:lnSpc>
                <a:spcPct val="150000"/>
              </a:lnSpc>
              <a:defRPr sz="1800"/>
            </a:lvl2pPr>
            <a:lvl3pPr>
              <a:lnSpc>
                <a:spcPct val="150000"/>
              </a:lnSpc>
              <a:defRPr sz="1600"/>
            </a:lvl3pPr>
            <a:lvl4pPr>
              <a:lnSpc>
                <a:spcPct val="150000"/>
              </a:lnSpc>
              <a:defRPr sz="1400"/>
            </a:lvl4pPr>
            <a:lvl5pPr>
              <a:lnSpc>
                <a:spcPct val="150000"/>
              </a:lnSpc>
              <a:defRPr sz="1400"/>
            </a:lvl5pPr>
          </a:lstStyle>
          <a:p>
            <a:pPr lvl="0"/>
            <a:r>
              <a:rPr lang="en-US" dirty="0"/>
              <a:t>Click to add text</a:t>
            </a:r>
          </a:p>
          <a:p>
            <a:pPr lvl="1"/>
            <a:r>
              <a:rPr lang="en-US" dirty="0"/>
              <a:t>Second level</a:t>
            </a:r>
          </a:p>
        </p:txBody>
      </p:sp>
      <p:grpSp>
        <p:nvGrpSpPr>
          <p:cNvPr id="47" name="Group 46">
            <a:extLst>
              <a:ext uri="{FF2B5EF4-FFF2-40B4-BE49-F238E27FC236}">
                <a16:creationId xmlns:a16="http://schemas.microsoft.com/office/drawing/2014/main" id="{7E79F181-82ED-2F15-884B-80D05B11D974}"/>
              </a:ext>
              <a:ext uri="{C183D7F6-B498-43B3-948B-1728B52AA6E4}">
                <adec:decorative xmlns:adec="http://schemas.microsoft.com/office/drawing/2017/decorative" val="1"/>
              </a:ext>
            </a:extLst>
          </p:cNvPr>
          <p:cNvGrpSpPr/>
          <p:nvPr userDrawn="1"/>
        </p:nvGrpSpPr>
        <p:grpSpPr>
          <a:xfrm>
            <a:off x="5699730" y="381647"/>
            <a:ext cx="3550424" cy="3609047"/>
            <a:chOff x="5699730" y="381647"/>
            <a:chExt cx="3550424" cy="3609047"/>
          </a:xfrm>
        </p:grpSpPr>
        <p:grpSp>
          <p:nvGrpSpPr>
            <p:cNvPr id="10" name="Group 9">
              <a:extLst>
                <a:ext uri="{FF2B5EF4-FFF2-40B4-BE49-F238E27FC236}">
                  <a16:creationId xmlns:a16="http://schemas.microsoft.com/office/drawing/2014/main" id="{90052C0F-9F82-A4A1-9C65-EF7D4AEB50BA}"/>
                </a:ext>
                <a:ext uri="{C183D7F6-B498-43B3-948B-1728B52AA6E4}">
                  <adec:decorative xmlns:adec="http://schemas.microsoft.com/office/drawing/2017/decorative" val="1"/>
                </a:ext>
              </a:extLst>
            </p:cNvPr>
            <p:cNvGrpSpPr/>
            <p:nvPr userDrawn="1"/>
          </p:nvGrpSpPr>
          <p:grpSpPr>
            <a:xfrm>
              <a:off x="5699730" y="381647"/>
              <a:ext cx="3550424" cy="470550"/>
              <a:chOff x="1698171" y="691024"/>
              <a:chExt cx="3550424" cy="470550"/>
            </a:xfrm>
          </p:grpSpPr>
          <p:sp>
            <p:nvSpPr>
              <p:cNvPr id="29" name="Rectangle 28">
                <a:extLst>
                  <a:ext uri="{FF2B5EF4-FFF2-40B4-BE49-F238E27FC236}">
                    <a16:creationId xmlns:a16="http://schemas.microsoft.com/office/drawing/2014/main" id="{42A8C825-6BB3-4AFC-14A5-B78A93D1F9C3}"/>
                  </a:ext>
                </a:extLst>
              </p:cNvPr>
              <p:cNvSpPr/>
              <p:nvPr userDrawn="1"/>
            </p:nvSpPr>
            <p:spPr>
              <a:xfrm>
                <a:off x="1698171" y="691024"/>
                <a:ext cx="3550424" cy="470550"/>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93746864-D814-6D00-999A-F6A290495CCA}"/>
                  </a:ext>
                </a:extLst>
              </p:cNvPr>
              <p:cNvGrpSpPr/>
              <p:nvPr userDrawn="1"/>
            </p:nvGrpSpPr>
            <p:grpSpPr>
              <a:xfrm>
                <a:off x="1839686" y="815293"/>
                <a:ext cx="810985" cy="212272"/>
                <a:chOff x="1883229" y="800099"/>
                <a:chExt cx="810985" cy="212272"/>
              </a:xfrm>
            </p:grpSpPr>
            <p:sp>
              <p:nvSpPr>
                <p:cNvPr id="25" name="Oval 24">
                  <a:extLst>
                    <a:ext uri="{FF2B5EF4-FFF2-40B4-BE49-F238E27FC236}">
                      <a16:creationId xmlns:a16="http://schemas.microsoft.com/office/drawing/2014/main" id="{89E9E72F-DA10-BA63-8E62-450732419C9F}"/>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2064834F-7239-626C-3E9C-BBEBB13FE4A9}"/>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A2386A54-2698-F65B-8AA1-BD6010D1203A}"/>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40" name="Rectangle 39">
              <a:extLst>
                <a:ext uri="{FF2B5EF4-FFF2-40B4-BE49-F238E27FC236}">
                  <a16:creationId xmlns:a16="http://schemas.microsoft.com/office/drawing/2014/main" id="{D6611191-5941-C26B-1E7B-4195D8ED7688}"/>
                </a:ext>
                <a:ext uri="{C183D7F6-B498-43B3-948B-1728B52AA6E4}">
                  <adec:decorative xmlns:adec="http://schemas.microsoft.com/office/drawing/2017/decorative" val="1"/>
                </a:ext>
              </a:extLst>
            </p:cNvPr>
            <p:cNvSpPr/>
            <p:nvPr userDrawn="1"/>
          </p:nvSpPr>
          <p:spPr>
            <a:xfrm>
              <a:off x="5699730" y="851548"/>
              <a:ext cx="3550424" cy="3139146"/>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9" name="Picture Placeholder 38">
            <a:extLst>
              <a:ext uri="{FF2B5EF4-FFF2-40B4-BE49-F238E27FC236}">
                <a16:creationId xmlns:a16="http://schemas.microsoft.com/office/drawing/2014/main" id="{1EDCEFBB-2138-AB7C-184F-3F2C0CB6EAD3}"/>
              </a:ext>
            </a:extLst>
          </p:cNvPr>
          <p:cNvSpPr>
            <a:spLocks noGrp="1"/>
          </p:cNvSpPr>
          <p:nvPr userDrawn="1">
            <p:ph type="pic" sz="quarter" idx="10" hasCustomPrompt="1"/>
          </p:nvPr>
        </p:nvSpPr>
        <p:spPr>
          <a:xfrm>
            <a:off x="5720716" y="870585"/>
            <a:ext cx="3509982" cy="3098800"/>
          </a:xfrm>
          <a:custGeom>
            <a:avLst/>
            <a:gdLst>
              <a:gd name="connsiteX0" fmla="*/ 0 w 3500479"/>
              <a:gd name="connsiteY0" fmla="*/ 0 h 3072384"/>
              <a:gd name="connsiteX1" fmla="*/ 3500479 w 3500479"/>
              <a:gd name="connsiteY1" fmla="*/ 0 h 3072384"/>
              <a:gd name="connsiteX2" fmla="*/ 3500479 w 3500479"/>
              <a:gd name="connsiteY2" fmla="*/ 3072384 h 3072384"/>
              <a:gd name="connsiteX3" fmla="*/ 0 w 3500479"/>
              <a:gd name="connsiteY3" fmla="*/ 3072384 h 3072384"/>
              <a:gd name="connsiteX4" fmla="*/ 0 w 3500479"/>
              <a:gd name="connsiteY4" fmla="*/ 0 h 3072384"/>
              <a:gd name="connsiteX0" fmla="*/ 0 w 3500479"/>
              <a:gd name="connsiteY0" fmla="*/ 0 h 3072588"/>
              <a:gd name="connsiteX1" fmla="*/ 3500479 w 3500479"/>
              <a:gd name="connsiteY1" fmla="*/ 0 h 3072588"/>
              <a:gd name="connsiteX2" fmla="*/ 3500479 w 3500479"/>
              <a:gd name="connsiteY2" fmla="*/ 3072384 h 3072588"/>
              <a:gd name="connsiteX3" fmla="*/ 2508907 w 3500479"/>
              <a:gd name="connsiteY3" fmla="*/ 3072588 h 3072588"/>
              <a:gd name="connsiteX4" fmla="*/ 0 w 3500479"/>
              <a:gd name="connsiteY4" fmla="*/ 3072384 h 3072588"/>
              <a:gd name="connsiteX5" fmla="*/ 0 w 3500479"/>
              <a:gd name="connsiteY5" fmla="*/ 0 h 3072588"/>
              <a:gd name="connsiteX0" fmla="*/ 0 w 3500479"/>
              <a:gd name="connsiteY0" fmla="*/ 0 h 3072588"/>
              <a:gd name="connsiteX1" fmla="*/ 3500479 w 3500479"/>
              <a:gd name="connsiteY1" fmla="*/ 0 h 3072588"/>
              <a:gd name="connsiteX2" fmla="*/ 3499507 w 3500479"/>
              <a:gd name="connsiteY2" fmla="*/ 1382853 h 3072588"/>
              <a:gd name="connsiteX3" fmla="*/ 3500479 w 3500479"/>
              <a:gd name="connsiteY3" fmla="*/ 3072384 h 3072588"/>
              <a:gd name="connsiteX4" fmla="*/ 2508907 w 3500479"/>
              <a:gd name="connsiteY4" fmla="*/ 3072588 h 3072588"/>
              <a:gd name="connsiteX5" fmla="*/ 0 w 3500479"/>
              <a:gd name="connsiteY5" fmla="*/ 3072384 h 3072588"/>
              <a:gd name="connsiteX6" fmla="*/ 0 w 3500479"/>
              <a:gd name="connsiteY6" fmla="*/ 0 h 3072588"/>
              <a:gd name="connsiteX0" fmla="*/ 0 w 3500479"/>
              <a:gd name="connsiteY0" fmla="*/ 0 h 3072588"/>
              <a:gd name="connsiteX1" fmla="*/ 3500479 w 3500479"/>
              <a:gd name="connsiteY1" fmla="*/ 0 h 3072588"/>
              <a:gd name="connsiteX2" fmla="*/ 3499507 w 3500479"/>
              <a:gd name="connsiteY2" fmla="*/ 1382853 h 3072588"/>
              <a:gd name="connsiteX3" fmla="*/ 2504799 w 3500479"/>
              <a:gd name="connsiteY3" fmla="*/ 1385824 h 3072588"/>
              <a:gd name="connsiteX4" fmla="*/ 2508907 w 3500479"/>
              <a:gd name="connsiteY4" fmla="*/ 3072588 h 3072588"/>
              <a:gd name="connsiteX5" fmla="*/ 0 w 3500479"/>
              <a:gd name="connsiteY5" fmla="*/ 3072384 h 3072588"/>
              <a:gd name="connsiteX6" fmla="*/ 0 w 3500479"/>
              <a:gd name="connsiteY6" fmla="*/ 0 h 307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479" h="3072588">
                <a:moveTo>
                  <a:pt x="0" y="0"/>
                </a:moveTo>
                <a:lnTo>
                  <a:pt x="3500479" y="0"/>
                </a:lnTo>
                <a:lnTo>
                  <a:pt x="3499507" y="1382853"/>
                </a:lnTo>
                <a:lnTo>
                  <a:pt x="2504799" y="1385824"/>
                </a:lnTo>
                <a:cubicBezTo>
                  <a:pt x="2506168" y="1948079"/>
                  <a:pt x="2507538" y="2510333"/>
                  <a:pt x="2508907" y="3072588"/>
                </a:cubicBezTo>
                <a:lnTo>
                  <a:pt x="0" y="3072384"/>
                </a:lnTo>
                <a:lnTo>
                  <a:pt x="0" y="0"/>
                </a:lnTo>
                <a:close/>
              </a:path>
            </a:pathLst>
          </a:custGeom>
          <a:solidFill>
            <a:schemeClr val="bg1"/>
          </a:solidFill>
          <a:ln w="38100">
            <a:noFill/>
          </a:ln>
        </p:spPr>
        <p:txBody>
          <a:bodyPr/>
          <a:lstStyle>
            <a:lvl1pPr marL="0" indent="0" algn="ctr">
              <a:buNone/>
              <a:defRPr sz="1800"/>
            </a:lvl1pPr>
          </a:lstStyle>
          <a:p>
            <a:r>
              <a:rPr lang="en-US" dirty="0"/>
              <a:t>Click to add picture</a:t>
            </a:r>
          </a:p>
        </p:txBody>
      </p:sp>
      <p:grpSp>
        <p:nvGrpSpPr>
          <p:cNvPr id="48" name="Group 47">
            <a:extLst>
              <a:ext uri="{FF2B5EF4-FFF2-40B4-BE49-F238E27FC236}">
                <a16:creationId xmlns:a16="http://schemas.microsoft.com/office/drawing/2014/main" id="{0D8DFCDE-8D33-21EE-9DF6-46D3635EA148}"/>
              </a:ext>
              <a:ext uri="{C183D7F6-B498-43B3-948B-1728B52AA6E4}">
                <adec:decorative xmlns:adec="http://schemas.microsoft.com/office/drawing/2017/decorative" val="1"/>
              </a:ext>
            </a:extLst>
          </p:cNvPr>
          <p:cNvGrpSpPr/>
          <p:nvPr userDrawn="1"/>
        </p:nvGrpSpPr>
        <p:grpSpPr>
          <a:xfrm>
            <a:off x="8251685" y="2286359"/>
            <a:ext cx="3550990" cy="3603828"/>
            <a:chOff x="8251685" y="2286359"/>
            <a:chExt cx="3550990" cy="3603828"/>
          </a:xfrm>
        </p:grpSpPr>
        <p:grpSp>
          <p:nvGrpSpPr>
            <p:cNvPr id="30" name="Group 29">
              <a:extLst>
                <a:ext uri="{FF2B5EF4-FFF2-40B4-BE49-F238E27FC236}">
                  <a16:creationId xmlns:a16="http://schemas.microsoft.com/office/drawing/2014/main" id="{81D79144-341D-D7D4-6C51-3C6D34D71592}"/>
                </a:ext>
                <a:ext uri="{C183D7F6-B498-43B3-948B-1728B52AA6E4}">
                  <adec:decorative xmlns:adec="http://schemas.microsoft.com/office/drawing/2017/decorative" val="1"/>
                </a:ext>
              </a:extLst>
            </p:cNvPr>
            <p:cNvGrpSpPr/>
            <p:nvPr userDrawn="1"/>
          </p:nvGrpSpPr>
          <p:grpSpPr>
            <a:xfrm>
              <a:off x="8251685" y="2286359"/>
              <a:ext cx="3550424" cy="470550"/>
              <a:chOff x="1698171" y="691024"/>
              <a:chExt cx="3550424" cy="470550"/>
            </a:xfrm>
          </p:grpSpPr>
          <p:sp>
            <p:nvSpPr>
              <p:cNvPr id="37" name="Rectangle 36">
                <a:extLst>
                  <a:ext uri="{FF2B5EF4-FFF2-40B4-BE49-F238E27FC236}">
                    <a16:creationId xmlns:a16="http://schemas.microsoft.com/office/drawing/2014/main" id="{31304CF6-B53A-6A2D-2C2C-A332A8026A15}"/>
                  </a:ext>
                </a:extLst>
              </p:cNvPr>
              <p:cNvSpPr/>
              <p:nvPr userDrawn="1"/>
            </p:nvSpPr>
            <p:spPr>
              <a:xfrm>
                <a:off x="1698171" y="691024"/>
                <a:ext cx="3550424" cy="470550"/>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E10F1D8B-9BEC-161D-710D-E96CA8DFC3DF}"/>
                  </a:ext>
                </a:extLst>
              </p:cNvPr>
              <p:cNvGrpSpPr/>
              <p:nvPr userDrawn="1"/>
            </p:nvGrpSpPr>
            <p:grpSpPr>
              <a:xfrm>
                <a:off x="1839686" y="815293"/>
                <a:ext cx="810985" cy="212272"/>
                <a:chOff x="1883229" y="800099"/>
                <a:chExt cx="810985" cy="212272"/>
              </a:xfrm>
            </p:grpSpPr>
            <p:sp>
              <p:nvSpPr>
                <p:cNvPr id="33" name="Oval 32">
                  <a:extLst>
                    <a:ext uri="{FF2B5EF4-FFF2-40B4-BE49-F238E27FC236}">
                      <a16:creationId xmlns:a16="http://schemas.microsoft.com/office/drawing/2014/main" id="{7D497B07-D2D3-F7ED-0D16-13028D0931CE}"/>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49B51401-B3CC-5D13-2713-E293E824FCA6}"/>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15964F48-A550-EE3E-8478-E54FB7E4A8F7}"/>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42" name="Rectangle 41">
              <a:extLst>
                <a:ext uri="{FF2B5EF4-FFF2-40B4-BE49-F238E27FC236}">
                  <a16:creationId xmlns:a16="http://schemas.microsoft.com/office/drawing/2014/main" id="{93A4684A-712D-54E5-7961-3AADBF3F33B8}"/>
                </a:ext>
                <a:ext uri="{C183D7F6-B498-43B3-948B-1728B52AA6E4}">
                  <adec:decorative xmlns:adec="http://schemas.microsoft.com/office/drawing/2017/decorative" val="1"/>
                </a:ext>
              </a:extLst>
            </p:cNvPr>
            <p:cNvSpPr/>
            <p:nvPr userDrawn="1"/>
          </p:nvSpPr>
          <p:spPr>
            <a:xfrm>
              <a:off x="8252251" y="2751041"/>
              <a:ext cx="3550424" cy="3139146"/>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5" name="Picture Placeholder 44">
            <a:extLst>
              <a:ext uri="{FF2B5EF4-FFF2-40B4-BE49-F238E27FC236}">
                <a16:creationId xmlns:a16="http://schemas.microsoft.com/office/drawing/2014/main" id="{24C29710-4E60-150F-2199-4A8311EDD5B2}"/>
              </a:ext>
            </a:extLst>
          </p:cNvPr>
          <p:cNvSpPr>
            <a:spLocks noGrp="1"/>
          </p:cNvSpPr>
          <p:nvPr userDrawn="1">
            <p:ph type="pic" sz="quarter" idx="11" hasCustomPrompt="1"/>
          </p:nvPr>
        </p:nvSpPr>
        <p:spPr>
          <a:xfrm>
            <a:off x="8274685" y="2777807"/>
            <a:ext cx="3507004" cy="3090672"/>
          </a:xfrm>
          <a:solidFill>
            <a:schemeClr val="bg1"/>
          </a:solidFill>
        </p:spPr>
        <p:txBody>
          <a:bodyPr/>
          <a:lstStyle>
            <a:lvl1pPr marL="0" indent="0" algn="ctr">
              <a:buNone/>
              <a:defRPr sz="1800"/>
            </a:lvl1pPr>
          </a:lstStyle>
          <a:p>
            <a:r>
              <a:rPr lang="en-US" dirty="0"/>
              <a:t>Click to add picture</a:t>
            </a:r>
          </a:p>
        </p:txBody>
      </p:sp>
      <p:sp>
        <p:nvSpPr>
          <p:cNvPr id="31" name="Text Placeholder 27">
            <a:extLst>
              <a:ext uri="{FF2B5EF4-FFF2-40B4-BE49-F238E27FC236}">
                <a16:creationId xmlns:a16="http://schemas.microsoft.com/office/drawing/2014/main" id="{0DD0AC3E-F6A3-E0E9-16EB-639F245C5D80}"/>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8" name="Date Placeholder 3">
            <a:extLst>
              <a:ext uri="{FF2B5EF4-FFF2-40B4-BE49-F238E27FC236}">
                <a16:creationId xmlns:a16="http://schemas.microsoft.com/office/drawing/2014/main" id="{74EA060E-F6F0-F695-D84F-876F61D58453}"/>
              </a:ext>
            </a:extLst>
          </p:cNvPr>
          <p:cNvSpPr>
            <a:spLocks noGrp="1"/>
          </p:cNvSpPr>
          <p:nvPr userDrawn="1">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4" name="Slide Number Placeholder 5">
            <a:extLst>
              <a:ext uri="{FF2B5EF4-FFF2-40B4-BE49-F238E27FC236}">
                <a16:creationId xmlns:a16="http://schemas.microsoft.com/office/drawing/2014/main" id="{48F01527-6998-C91A-3652-A4F0DC7A7AC6}"/>
              </a:ext>
            </a:extLst>
          </p:cNvPr>
          <p:cNvSpPr>
            <a:spLocks noGrp="1"/>
          </p:cNvSpPr>
          <p:nvPr userDrawn="1">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0A4DACB-653B-91F4-A7A2-FE3DAFE5A56B}"/>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3" name="Rectangle 2">
              <a:extLst>
                <a:ext uri="{FF2B5EF4-FFF2-40B4-BE49-F238E27FC236}">
                  <a16:creationId xmlns:a16="http://schemas.microsoft.com/office/drawing/2014/main" id="{879AD51C-7E6C-5F3F-EEAA-5E7D7352A6BD}"/>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 name="Straight Connector 3">
              <a:extLst>
                <a:ext uri="{FF2B5EF4-FFF2-40B4-BE49-F238E27FC236}">
                  <a16:creationId xmlns:a16="http://schemas.microsoft.com/office/drawing/2014/main" id="{40F8D4B6-B002-D8D0-3F3D-9E0E29EFACE4}"/>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Graphic 13" descr="Full battery with solid fill">
              <a:extLst>
                <a:ext uri="{FF2B5EF4-FFF2-40B4-BE49-F238E27FC236}">
                  <a16:creationId xmlns:a16="http://schemas.microsoft.com/office/drawing/2014/main" id="{7C462C5F-511B-AAEE-3B9E-F1B9D4C3AE69}"/>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24" name="Graphic 23" descr="Volume with solid fill">
              <a:extLst>
                <a:ext uri="{FF2B5EF4-FFF2-40B4-BE49-F238E27FC236}">
                  <a16:creationId xmlns:a16="http://schemas.microsoft.com/office/drawing/2014/main" id="{0D5372B7-4A12-54A5-3DC3-65A272A2B865}"/>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25" name="Graphic 24" descr="Wi-Fi with solid fill">
              <a:extLst>
                <a:ext uri="{FF2B5EF4-FFF2-40B4-BE49-F238E27FC236}">
                  <a16:creationId xmlns:a16="http://schemas.microsoft.com/office/drawing/2014/main" id="{4B6EC3F1-9E7E-9F48-564D-27809623F13F}"/>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6" name="Rectangle: Rounded Corners 5">
            <a:extLst>
              <a:ext uri="{FF2B5EF4-FFF2-40B4-BE49-F238E27FC236}">
                <a16:creationId xmlns:a16="http://schemas.microsoft.com/office/drawing/2014/main" id="{EA41A884-237A-64B6-32E7-217992605B35}"/>
              </a:ext>
              <a:ext uri="{C183D7F6-B498-43B3-948B-1728B52AA6E4}">
                <adec:decorative xmlns:adec="http://schemas.microsoft.com/office/drawing/2017/decorative" val="1"/>
              </a:ext>
            </a:extLst>
          </p:cNvPr>
          <p:cNvSpPr/>
          <p:nvPr userDrawn="1"/>
        </p:nvSpPr>
        <p:spPr>
          <a:xfrm>
            <a:off x="336550" y="327025"/>
            <a:ext cx="11518900" cy="5561466"/>
          </a:xfrm>
          <a:prstGeom prst="roundRect">
            <a:avLst>
              <a:gd name="adj" fmla="val 1928"/>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245F31-81CB-7608-A735-BE1B508EC03F}"/>
              </a:ext>
            </a:extLst>
          </p:cNvPr>
          <p:cNvSpPr>
            <a:spLocks noGrp="1"/>
          </p:cNvSpPr>
          <p:nvPr>
            <p:ph type="title" hasCustomPrompt="1"/>
          </p:nvPr>
        </p:nvSpPr>
        <p:spPr>
          <a:xfrm>
            <a:off x="1144881" y="1320979"/>
            <a:ext cx="5821069" cy="1950617"/>
          </a:xfrm>
        </p:spPr>
        <p:txBody>
          <a:bodyPr anchor="b" anchorCtr="0"/>
          <a:lstStyle>
            <a:lvl1pPr>
              <a:defRPr sz="4400"/>
            </a:lvl1pPr>
          </a:lstStyle>
          <a:p>
            <a:r>
              <a:rPr lang="en-US" dirty="0"/>
              <a:t>Add title</a:t>
            </a:r>
          </a:p>
        </p:txBody>
      </p:sp>
      <p:sp>
        <p:nvSpPr>
          <p:cNvPr id="15" name="Text Placeholder 14">
            <a:extLst>
              <a:ext uri="{FF2B5EF4-FFF2-40B4-BE49-F238E27FC236}">
                <a16:creationId xmlns:a16="http://schemas.microsoft.com/office/drawing/2014/main" id="{25D911D6-AEFE-1CA4-D41D-B9157575E483}"/>
              </a:ext>
            </a:extLst>
          </p:cNvPr>
          <p:cNvSpPr>
            <a:spLocks noGrp="1"/>
          </p:cNvSpPr>
          <p:nvPr>
            <p:ph type="body" sz="quarter" idx="10" hasCustomPrompt="1"/>
          </p:nvPr>
        </p:nvSpPr>
        <p:spPr>
          <a:xfrm>
            <a:off x="1144881" y="3555533"/>
            <a:ext cx="5821069" cy="1327150"/>
          </a:xfrm>
        </p:spPr>
        <p:txBody>
          <a:bodyPr>
            <a:normAutofit/>
          </a:bodyPr>
          <a:lstStyle>
            <a:lvl1pPr marL="0" indent="0">
              <a:lnSpc>
                <a:spcPts val="1900"/>
              </a:lnSpc>
              <a:buNone/>
              <a:defRPr sz="1400"/>
            </a:lvl1pPr>
            <a:lvl2pPr marL="457200" indent="-228600">
              <a:lnSpc>
                <a:spcPts val="1900"/>
              </a:lnSpc>
              <a:buFont typeface="Arial" panose="020B0604020202020204" pitchFamily="34" charset="0"/>
              <a:buChar char="•"/>
              <a:defRPr sz="1400"/>
            </a:lvl2pPr>
            <a:lvl3pPr marL="685800" indent="-228600">
              <a:lnSpc>
                <a:spcPts val="1900"/>
              </a:lnSpc>
              <a:buFont typeface="Arial" panose="020B0604020202020204" pitchFamily="34" charset="0"/>
              <a:buChar char="•"/>
              <a:defRPr sz="1400"/>
            </a:lvl3pPr>
            <a:lvl4pPr marL="914400" indent="-228600">
              <a:lnSpc>
                <a:spcPts val="1900"/>
              </a:lnSpc>
              <a:buFont typeface="Arial" panose="020B0604020202020204" pitchFamily="34" charset="0"/>
              <a:buChar char="•"/>
              <a:defRPr sz="1400"/>
            </a:lvl4pPr>
            <a:lvl5pPr marL="1143000" indent="-228600">
              <a:lnSpc>
                <a:spcPts val="1900"/>
              </a:lnSpc>
              <a:buFont typeface="Arial" panose="020B0604020202020204" pitchFamily="34" charset="0"/>
              <a:buChar cha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6" name="Group 15">
            <a:extLst>
              <a:ext uri="{FF2B5EF4-FFF2-40B4-BE49-F238E27FC236}">
                <a16:creationId xmlns:a16="http://schemas.microsoft.com/office/drawing/2014/main" id="{C9D8C8DC-9BBB-5079-F2BB-7AFCEF6C3AED}"/>
              </a:ext>
              <a:ext uri="{C183D7F6-B498-43B3-948B-1728B52AA6E4}">
                <adec:decorative xmlns:adec="http://schemas.microsoft.com/office/drawing/2017/decorative" val="1"/>
              </a:ext>
            </a:extLst>
          </p:cNvPr>
          <p:cNvGrpSpPr/>
          <p:nvPr userDrawn="1"/>
        </p:nvGrpSpPr>
        <p:grpSpPr>
          <a:xfrm>
            <a:off x="7357061" y="1320978"/>
            <a:ext cx="3550424" cy="3561705"/>
            <a:chOff x="1698171" y="691024"/>
            <a:chExt cx="3550424" cy="3561705"/>
          </a:xfrm>
        </p:grpSpPr>
        <p:grpSp>
          <p:nvGrpSpPr>
            <p:cNvPr id="17" name="Group 16">
              <a:extLst>
                <a:ext uri="{FF2B5EF4-FFF2-40B4-BE49-F238E27FC236}">
                  <a16:creationId xmlns:a16="http://schemas.microsoft.com/office/drawing/2014/main" id="{58853234-6427-C6E9-934B-8E3D20680399}"/>
                </a:ext>
              </a:extLst>
            </p:cNvPr>
            <p:cNvGrpSpPr/>
            <p:nvPr userDrawn="1"/>
          </p:nvGrpSpPr>
          <p:grpSpPr>
            <a:xfrm>
              <a:off x="1698171" y="691024"/>
              <a:ext cx="3550424" cy="3561705"/>
              <a:chOff x="1466850" y="380319"/>
              <a:chExt cx="3737172" cy="3749048"/>
            </a:xfrm>
          </p:grpSpPr>
          <p:sp>
            <p:nvSpPr>
              <p:cNvPr id="22" name="Rectangle 21">
                <a:extLst>
                  <a:ext uri="{FF2B5EF4-FFF2-40B4-BE49-F238E27FC236}">
                    <a16:creationId xmlns:a16="http://schemas.microsoft.com/office/drawing/2014/main" id="{24A333EF-A4E5-C14C-30ED-1D0431BF42BD}"/>
                  </a:ext>
                </a:extLst>
              </p:cNvPr>
              <p:cNvSpPr/>
              <p:nvPr userDrawn="1"/>
            </p:nvSpPr>
            <p:spPr>
              <a:xfrm>
                <a:off x="1466850" y="875621"/>
                <a:ext cx="3737172" cy="3253746"/>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7DA7D0A-FCD9-8D61-7756-4D154DAE693F}"/>
                  </a:ext>
                </a:extLst>
              </p:cNvPr>
              <p:cNvSpPr/>
              <p:nvPr userDrawn="1"/>
            </p:nvSpPr>
            <p:spPr>
              <a:xfrm>
                <a:off x="1466850" y="380320"/>
                <a:ext cx="3737172"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FAAD6121-8E16-380C-3CEE-AA15587ABCCA}"/>
                </a:ext>
              </a:extLst>
            </p:cNvPr>
            <p:cNvGrpSpPr/>
            <p:nvPr userDrawn="1"/>
          </p:nvGrpSpPr>
          <p:grpSpPr>
            <a:xfrm>
              <a:off x="1839686" y="815293"/>
              <a:ext cx="810985" cy="212272"/>
              <a:chOff x="1883229" y="800099"/>
              <a:chExt cx="810985" cy="212272"/>
            </a:xfrm>
          </p:grpSpPr>
          <p:sp>
            <p:nvSpPr>
              <p:cNvPr id="19" name="Oval 18">
                <a:extLst>
                  <a:ext uri="{FF2B5EF4-FFF2-40B4-BE49-F238E27FC236}">
                    <a16:creationId xmlns:a16="http://schemas.microsoft.com/office/drawing/2014/main" id="{FB5606C5-9513-E7A1-2E78-26147F563805}"/>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57FCFA69-6517-C9E2-41E5-851F0B39E300}"/>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71DB0373-9CE8-0C17-DC5D-A761A9680A74}"/>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8" name="Picture Placeholder 7">
            <a:extLst>
              <a:ext uri="{FF2B5EF4-FFF2-40B4-BE49-F238E27FC236}">
                <a16:creationId xmlns:a16="http://schemas.microsoft.com/office/drawing/2014/main" id="{339A3551-F6F1-1CCA-2DF3-CAA3E058763B}"/>
              </a:ext>
            </a:extLst>
          </p:cNvPr>
          <p:cNvSpPr>
            <a:spLocks noGrp="1"/>
          </p:cNvSpPr>
          <p:nvPr>
            <p:ph type="pic" sz="quarter" idx="11" hasCustomPrompt="1"/>
          </p:nvPr>
        </p:nvSpPr>
        <p:spPr>
          <a:xfrm>
            <a:off x="7395387" y="1816586"/>
            <a:ext cx="3480138" cy="3045521"/>
          </a:xfrm>
        </p:spPr>
        <p:txBody>
          <a:bodyPr/>
          <a:lstStyle>
            <a:lvl1pPr marL="0" indent="0" algn="ctr">
              <a:buNone/>
              <a:defRPr sz="1800"/>
            </a:lvl1pPr>
          </a:lstStyle>
          <a:p>
            <a:r>
              <a:rPr lang="en-US" dirty="0"/>
              <a:t>Click to add picture</a:t>
            </a:r>
          </a:p>
        </p:txBody>
      </p:sp>
      <p:sp>
        <p:nvSpPr>
          <p:cNvPr id="7" name="Text Placeholder 27">
            <a:extLst>
              <a:ext uri="{FF2B5EF4-FFF2-40B4-BE49-F238E27FC236}">
                <a16:creationId xmlns:a16="http://schemas.microsoft.com/office/drawing/2014/main" id="{6FCF7A07-1596-BC92-1518-8D579E4F1389}"/>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5" name="Date Placeholder 3">
            <a:extLst>
              <a:ext uri="{FF2B5EF4-FFF2-40B4-BE49-F238E27FC236}">
                <a16:creationId xmlns:a16="http://schemas.microsoft.com/office/drawing/2014/main" id="{6B44417D-9F1F-CCF5-0434-4DCD04E84F3C}"/>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26" name="Slide Number Placeholder 5">
            <a:extLst>
              <a:ext uri="{FF2B5EF4-FFF2-40B4-BE49-F238E27FC236}">
                <a16:creationId xmlns:a16="http://schemas.microsoft.com/office/drawing/2014/main" id="{55154441-9773-8F9F-1D93-7F83874B7BB9}"/>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280362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F3ED79FF-0FA1-CB66-8471-14555AC1802D}"/>
              </a:ext>
              <a:ext uri="{C183D7F6-B498-43B3-948B-1728B52AA6E4}">
                <adec:decorative xmlns:adec="http://schemas.microsoft.com/office/drawing/2017/decorative" val="1"/>
              </a:ext>
            </a:extLst>
          </p:cNvPr>
          <p:cNvGrpSpPr/>
          <p:nvPr userDrawn="1"/>
        </p:nvGrpSpPr>
        <p:grpSpPr>
          <a:xfrm>
            <a:off x="0" y="1121229"/>
            <a:ext cx="11928880" cy="4975679"/>
            <a:chOff x="0" y="1121229"/>
            <a:chExt cx="11928880" cy="4975679"/>
          </a:xfrm>
        </p:grpSpPr>
        <p:pic>
          <p:nvPicPr>
            <p:cNvPr id="25" name="Graphic 24">
              <a:extLst>
                <a:ext uri="{FF2B5EF4-FFF2-40B4-BE49-F238E27FC236}">
                  <a16:creationId xmlns:a16="http://schemas.microsoft.com/office/drawing/2014/main" id="{F390C325-B862-340F-F1A0-763E212238F0}"/>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9131251" y="3299279"/>
              <a:ext cx="2797629" cy="2797629"/>
            </a:xfrm>
            <a:prstGeom prst="rect">
              <a:avLst/>
            </a:prstGeom>
          </p:spPr>
        </p:pic>
        <p:pic>
          <p:nvPicPr>
            <p:cNvPr id="26" name="Graphic 25">
              <a:extLst>
                <a:ext uri="{FF2B5EF4-FFF2-40B4-BE49-F238E27FC236}">
                  <a16:creationId xmlns:a16="http://schemas.microsoft.com/office/drawing/2014/main" id="{398A646E-0560-BDBA-0EC2-C1A481E7DDCD}"/>
                </a:ext>
              </a:extLst>
            </p:cNvPr>
            <p:cNvPicPr>
              <a:picLocks noChangeAspect="1"/>
            </p:cNvPicPr>
            <p:nvPr userDrawn="1"/>
          </p:nvPicPr>
          <p:blipFill rotWithShape="1">
            <a:blip r:embed="rId4" cstate="hqprint">
              <a:extLst>
                <a:ext uri="{28A0092B-C50C-407E-A947-70E740481C1C}">
                  <a14:useLocalDpi xmlns:a14="http://schemas.microsoft.com/office/drawing/2010/main"/>
                </a:ext>
                <a:ext uri="{96DAC541-7B7A-43D3-8B79-37D633B846F1}">
                  <asvg:svgBlip xmlns:asvg="http://schemas.microsoft.com/office/drawing/2016/SVG/main" r:embed="rId5"/>
                </a:ext>
              </a:extLst>
            </a:blip>
            <a:srcRect l="50000"/>
            <a:stretch/>
          </p:blipFill>
          <p:spPr>
            <a:xfrm>
              <a:off x="0" y="1121229"/>
              <a:ext cx="1381742" cy="2841172"/>
            </a:xfrm>
            <a:prstGeom prst="rect">
              <a:avLst/>
            </a:prstGeom>
          </p:spPr>
        </p:pic>
      </p:grpSp>
      <p:grpSp>
        <p:nvGrpSpPr>
          <p:cNvPr id="9" name="Group 8">
            <a:extLst>
              <a:ext uri="{FF2B5EF4-FFF2-40B4-BE49-F238E27FC236}">
                <a16:creationId xmlns:a16="http://schemas.microsoft.com/office/drawing/2014/main" id="{C135E71F-C646-497A-F1B6-02B450BA0F78}"/>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4" name="Rectangle 3">
              <a:extLst>
                <a:ext uri="{FF2B5EF4-FFF2-40B4-BE49-F238E27FC236}">
                  <a16:creationId xmlns:a16="http://schemas.microsoft.com/office/drawing/2014/main" id="{4594DF9F-2F58-CF25-7ACC-BFD05103AB52}"/>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40E75FFD-4E22-C8E5-B347-94AA7AB43E56}"/>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Graphic 10" descr="Full battery with solid fill">
              <a:extLst>
                <a:ext uri="{FF2B5EF4-FFF2-40B4-BE49-F238E27FC236}">
                  <a16:creationId xmlns:a16="http://schemas.microsoft.com/office/drawing/2014/main" id="{5D54814A-E1F0-A13D-7B90-86D5A7C9509D}"/>
                </a:ext>
              </a:extLst>
            </p:cNvPr>
            <p:cNvPicPr>
              <a:picLocks noChangeAspect="1"/>
            </p:cNvPicPr>
            <p:nvPr userDrawn="1"/>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10278606" y="6405154"/>
              <a:ext cx="274320" cy="274320"/>
            </a:xfrm>
            <a:prstGeom prst="rect">
              <a:avLst/>
            </a:prstGeom>
          </p:spPr>
        </p:pic>
        <p:pic>
          <p:nvPicPr>
            <p:cNvPr id="12" name="Graphic 11" descr="Volume with solid fill">
              <a:extLst>
                <a:ext uri="{FF2B5EF4-FFF2-40B4-BE49-F238E27FC236}">
                  <a16:creationId xmlns:a16="http://schemas.microsoft.com/office/drawing/2014/main" id="{4A1771CF-758F-FC19-6F22-20769C31E0EF}"/>
                </a:ext>
              </a:extLst>
            </p:cNvPr>
            <p:cNvPicPr>
              <a:picLocks noChangeAspect="1"/>
            </p:cNvPicPr>
            <p:nvPr userDrawn="1"/>
          </p:nvPicPr>
          <p:blipFill>
            <a:blip r:embed="rId8">
              <a:extLst>
                <a:ext uri="{28A0092B-C50C-407E-A947-70E740481C1C}">
                  <a14:useLocalDpi xmlns:a14="http://schemas.microsoft.com/office/drawing/2010/main"/>
                </a:ext>
                <a:ext uri="{96DAC541-7B7A-43D3-8B79-37D633B846F1}">
                  <asvg:svgBlip xmlns:asvg="http://schemas.microsoft.com/office/drawing/2016/SVG/main" r:embed="rId9"/>
                </a:ext>
              </a:extLst>
            </a:blip>
            <a:srcRect/>
            <a:stretch/>
          </p:blipFill>
          <p:spPr>
            <a:xfrm>
              <a:off x="9905543" y="6405154"/>
              <a:ext cx="274320" cy="274320"/>
            </a:xfrm>
            <a:prstGeom prst="rect">
              <a:avLst/>
            </a:prstGeom>
          </p:spPr>
        </p:pic>
        <p:pic>
          <p:nvPicPr>
            <p:cNvPr id="13" name="Graphic 12" descr="Wi-Fi with solid fill">
              <a:extLst>
                <a:ext uri="{FF2B5EF4-FFF2-40B4-BE49-F238E27FC236}">
                  <a16:creationId xmlns:a16="http://schemas.microsoft.com/office/drawing/2014/main" id="{1176841E-EBB2-BB0D-45D9-399100466FAE}"/>
                </a:ext>
              </a:extLst>
            </p:cNvPr>
            <p:cNvPicPr>
              <a:picLocks noChangeAspect="1"/>
            </p:cNvPicPr>
            <p:nvPr userDrawn="1"/>
          </p:nvPicPr>
          <p:blipFill rotWithShape="1">
            <a:blip r:embed="rId10" cstate="hqprint">
              <a:extLst>
                <a:ext uri="{28A0092B-C50C-407E-A947-70E740481C1C}">
                  <a14:useLocalDpi xmlns:a14="http://schemas.microsoft.com/office/drawing/2010/main"/>
                </a:ext>
                <a:ext uri="{96DAC541-7B7A-43D3-8B79-37D633B846F1}">
                  <asvg:svgBlip xmlns:asvg="http://schemas.microsoft.com/office/drawing/2016/SVG/main" r:embed="rId11"/>
                </a:ext>
              </a:extLst>
            </a:blip>
            <a:srcRect l="13558" t="13558" r="13558" b="13558"/>
            <a:stretch/>
          </p:blipFill>
          <p:spPr>
            <a:xfrm>
              <a:off x="9532479" y="6405154"/>
              <a:ext cx="274320" cy="274320"/>
            </a:xfrm>
            <a:prstGeom prst="rect">
              <a:avLst/>
            </a:prstGeom>
          </p:spPr>
        </p:pic>
      </p:grpSp>
      <p:grpSp>
        <p:nvGrpSpPr>
          <p:cNvPr id="15" name="Group 14">
            <a:extLst>
              <a:ext uri="{FF2B5EF4-FFF2-40B4-BE49-F238E27FC236}">
                <a16:creationId xmlns:a16="http://schemas.microsoft.com/office/drawing/2014/main" id="{3D725C3B-3CAA-A6E6-B594-6D7F19ED228F}"/>
              </a:ext>
              <a:ext uri="{C183D7F6-B498-43B3-948B-1728B52AA6E4}">
                <adec:decorative xmlns:adec="http://schemas.microsoft.com/office/drawing/2017/decorative" val="1"/>
              </a:ext>
            </a:extLst>
          </p:cNvPr>
          <p:cNvGrpSpPr/>
          <p:nvPr userDrawn="1"/>
        </p:nvGrpSpPr>
        <p:grpSpPr>
          <a:xfrm>
            <a:off x="2200656" y="672830"/>
            <a:ext cx="7790688" cy="4905426"/>
            <a:chOff x="1698171" y="691024"/>
            <a:chExt cx="7790688" cy="5475954"/>
          </a:xfrm>
        </p:grpSpPr>
        <p:grpSp>
          <p:nvGrpSpPr>
            <p:cNvPr id="16" name="Group 15">
              <a:extLst>
                <a:ext uri="{FF2B5EF4-FFF2-40B4-BE49-F238E27FC236}">
                  <a16:creationId xmlns:a16="http://schemas.microsoft.com/office/drawing/2014/main" id="{3A77E121-518A-4426-A254-A2BC5583994D}"/>
                </a:ext>
              </a:extLst>
            </p:cNvPr>
            <p:cNvGrpSpPr/>
            <p:nvPr userDrawn="1"/>
          </p:nvGrpSpPr>
          <p:grpSpPr>
            <a:xfrm>
              <a:off x="1698171" y="691024"/>
              <a:ext cx="7790688" cy="5475954"/>
              <a:chOff x="1466850" y="380320"/>
              <a:chExt cx="8200469" cy="5763985"/>
            </a:xfrm>
          </p:grpSpPr>
          <p:sp>
            <p:nvSpPr>
              <p:cNvPr id="21" name="Rectangle 20">
                <a:extLst>
                  <a:ext uri="{FF2B5EF4-FFF2-40B4-BE49-F238E27FC236}">
                    <a16:creationId xmlns:a16="http://schemas.microsoft.com/office/drawing/2014/main" id="{7D296A0E-AA2F-B543-BCEA-D30C665A2BA2}"/>
                  </a:ext>
                </a:extLst>
              </p:cNvPr>
              <p:cNvSpPr/>
              <p:nvPr userDrawn="1"/>
            </p:nvSpPr>
            <p:spPr>
              <a:xfrm>
                <a:off x="1466850" y="875620"/>
                <a:ext cx="8200469" cy="5268685"/>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F4E35C9-2754-CF70-29E7-27AC12CE482E}"/>
                  </a:ext>
                </a:extLst>
              </p:cNvPr>
              <p:cNvSpPr/>
              <p:nvPr userDrawn="1"/>
            </p:nvSpPr>
            <p:spPr>
              <a:xfrm>
                <a:off x="1466850" y="380320"/>
                <a:ext cx="8200469"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69AAB6D3-CF07-3A44-F37A-9DEF7B82B56B}"/>
                </a:ext>
              </a:extLst>
            </p:cNvPr>
            <p:cNvGrpSpPr/>
            <p:nvPr userDrawn="1"/>
          </p:nvGrpSpPr>
          <p:grpSpPr>
            <a:xfrm>
              <a:off x="1839686" y="793574"/>
              <a:ext cx="810985" cy="234773"/>
              <a:chOff x="1883229" y="778380"/>
              <a:chExt cx="810985" cy="234773"/>
            </a:xfrm>
          </p:grpSpPr>
          <p:sp>
            <p:nvSpPr>
              <p:cNvPr id="18" name="Oval 17">
                <a:extLst>
                  <a:ext uri="{FF2B5EF4-FFF2-40B4-BE49-F238E27FC236}">
                    <a16:creationId xmlns:a16="http://schemas.microsoft.com/office/drawing/2014/main" id="{16E4DBAB-D882-5741-A690-F28CB547E059}"/>
                  </a:ext>
                </a:extLst>
              </p:cNvPr>
              <p:cNvSpPr/>
              <p:nvPr userDrawn="1"/>
            </p:nvSpPr>
            <p:spPr>
              <a:xfrm>
                <a:off x="1883229" y="778380"/>
                <a:ext cx="212271" cy="234770"/>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59414570-C554-43C4-DF59-67790E6DBEB8}"/>
                  </a:ext>
                </a:extLst>
              </p:cNvPr>
              <p:cNvSpPr/>
              <p:nvPr userDrawn="1"/>
            </p:nvSpPr>
            <p:spPr>
              <a:xfrm>
                <a:off x="2182586" y="778381"/>
                <a:ext cx="212271" cy="234772"/>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D9EC5277-EFEF-467F-A8E8-3AB6A62F3A00}"/>
                  </a:ext>
                </a:extLst>
              </p:cNvPr>
              <p:cNvSpPr/>
              <p:nvPr userDrawn="1"/>
            </p:nvSpPr>
            <p:spPr>
              <a:xfrm>
                <a:off x="2481943" y="778380"/>
                <a:ext cx="212271" cy="234772"/>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2363686" y="1176402"/>
            <a:ext cx="7464628" cy="2969485"/>
          </a:xfrm>
        </p:spPr>
        <p:txBody>
          <a:bodyPr/>
          <a:lstStyle>
            <a:lvl1pPr algn="ctr">
              <a:defRPr sz="5400"/>
            </a:lvl1pPr>
          </a:lstStyle>
          <a:p>
            <a:r>
              <a:rPr lang="en-US" dirty="0"/>
              <a:t>Click to add title</a:t>
            </a:r>
          </a:p>
        </p:txBody>
      </p:sp>
      <p:sp>
        <p:nvSpPr>
          <p:cNvPr id="24" name="Subtitle 2">
            <a:extLst>
              <a:ext uri="{FF2B5EF4-FFF2-40B4-BE49-F238E27FC236}">
                <a16:creationId xmlns:a16="http://schemas.microsoft.com/office/drawing/2014/main" id="{CBEBA1A5-4510-452E-1403-4952BDF1CD9C}"/>
              </a:ext>
            </a:extLst>
          </p:cNvPr>
          <p:cNvSpPr>
            <a:spLocks noGrp="1"/>
          </p:cNvSpPr>
          <p:nvPr>
            <p:ph type="subTitle" idx="10" hasCustomPrompt="1"/>
          </p:nvPr>
        </p:nvSpPr>
        <p:spPr>
          <a:xfrm>
            <a:off x="3961947" y="4569658"/>
            <a:ext cx="4268106" cy="652923"/>
          </a:xfrm>
          <a:prstGeom prst="roundRect">
            <a:avLst>
              <a:gd name="adj" fmla="val 50000"/>
            </a:avLst>
          </a:prstGeom>
          <a:solidFill>
            <a:schemeClr val="accent6"/>
          </a:solidFill>
          <a:ln w="38100">
            <a:solidFill>
              <a:schemeClr val="tx1"/>
            </a:solidFill>
          </a:ln>
        </p:spPr>
        <p:txBody>
          <a:bodyPr anchor="ctr">
            <a:no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 name="Text Placeholder 27">
            <a:extLst>
              <a:ext uri="{FF2B5EF4-FFF2-40B4-BE49-F238E27FC236}">
                <a16:creationId xmlns:a16="http://schemas.microsoft.com/office/drawing/2014/main" id="{439B2FAD-869F-EFCD-2A5A-829F0B0BB893}"/>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8" name="Date Placeholder 3">
            <a:extLst>
              <a:ext uri="{FF2B5EF4-FFF2-40B4-BE49-F238E27FC236}">
                <a16:creationId xmlns:a16="http://schemas.microsoft.com/office/drawing/2014/main" id="{74EA060E-F6F0-F695-D84F-876F61D58453}"/>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4" name="Slide Number Placeholder 5">
            <a:extLst>
              <a:ext uri="{FF2B5EF4-FFF2-40B4-BE49-F238E27FC236}">
                <a16:creationId xmlns:a16="http://schemas.microsoft.com/office/drawing/2014/main" id="{48F01527-6998-C91A-3652-A4F0DC7A7AC6}"/>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6409080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2AFFF09-749A-50BD-D52D-797C61FFF444}"/>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4" name="Rectangle 3">
              <a:extLst>
                <a:ext uri="{FF2B5EF4-FFF2-40B4-BE49-F238E27FC236}">
                  <a16:creationId xmlns:a16="http://schemas.microsoft.com/office/drawing/2014/main" id="{727A5791-7768-6D5F-B2CE-7A0BD6C13005}"/>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 name="Straight Connector 4">
              <a:extLst>
                <a:ext uri="{FF2B5EF4-FFF2-40B4-BE49-F238E27FC236}">
                  <a16:creationId xmlns:a16="http://schemas.microsoft.com/office/drawing/2014/main" id="{FA0907FB-DCF9-33DD-6A5C-312C263080CE}"/>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phic 6" descr="Full battery with solid fill">
              <a:extLst>
                <a:ext uri="{FF2B5EF4-FFF2-40B4-BE49-F238E27FC236}">
                  <a16:creationId xmlns:a16="http://schemas.microsoft.com/office/drawing/2014/main" id="{BD222041-C5E5-78C3-03D5-940200B9E440}"/>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15" name="Graphic 14" descr="Volume with solid fill">
              <a:extLst>
                <a:ext uri="{FF2B5EF4-FFF2-40B4-BE49-F238E27FC236}">
                  <a16:creationId xmlns:a16="http://schemas.microsoft.com/office/drawing/2014/main" id="{3307B90C-65FA-2E0D-CBAF-965CCA62D74A}"/>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16" name="Graphic 15" descr="Wi-Fi with solid fill">
              <a:extLst>
                <a:ext uri="{FF2B5EF4-FFF2-40B4-BE49-F238E27FC236}">
                  <a16:creationId xmlns:a16="http://schemas.microsoft.com/office/drawing/2014/main" id="{988679AE-B852-AF1F-2D92-1D9AE801C740}"/>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grpSp>
        <p:nvGrpSpPr>
          <p:cNvPr id="22" name="Group 21">
            <a:extLst>
              <a:ext uri="{FF2B5EF4-FFF2-40B4-BE49-F238E27FC236}">
                <a16:creationId xmlns:a16="http://schemas.microsoft.com/office/drawing/2014/main" id="{B8722D0A-E5E5-85E8-8A98-85D9705FC408}"/>
              </a:ext>
              <a:ext uri="{C183D7F6-B498-43B3-948B-1728B52AA6E4}">
                <adec:decorative xmlns:adec="http://schemas.microsoft.com/office/drawing/2017/decorative" val="1"/>
              </a:ext>
            </a:extLst>
          </p:cNvPr>
          <p:cNvGrpSpPr/>
          <p:nvPr userDrawn="1"/>
        </p:nvGrpSpPr>
        <p:grpSpPr>
          <a:xfrm>
            <a:off x="380999" y="380999"/>
            <a:ext cx="11430000" cy="1962151"/>
            <a:chOff x="1698170" y="691024"/>
            <a:chExt cx="11430000" cy="1962151"/>
          </a:xfrm>
        </p:grpSpPr>
        <p:grpSp>
          <p:nvGrpSpPr>
            <p:cNvPr id="23" name="Group 22">
              <a:extLst>
                <a:ext uri="{FF2B5EF4-FFF2-40B4-BE49-F238E27FC236}">
                  <a16:creationId xmlns:a16="http://schemas.microsoft.com/office/drawing/2014/main" id="{B6302B80-DDF6-B2B7-6559-5B19EDC98763}"/>
                </a:ext>
              </a:extLst>
            </p:cNvPr>
            <p:cNvGrpSpPr/>
            <p:nvPr userDrawn="1"/>
          </p:nvGrpSpPr>
          <p:grpSpPr>
            <a:xfrm>
              <a:off x="1698170" y="691024"/>
              <a:ext cx="11430000" cy="1962151"/>
              <a:chOff x="1466849" y="380320"/>
              <a:chExt cx="12031205" cy="2065359"/>
            </a:xfrm>
          </p:grpSpPr>
          <p:sp>
            <p:nvSpPr>
              <p:cNvPr id="28" name="Rectangle 27">
                <a:extLst>
                  <a:ext uri="{FF2B5EF4-FFF2-40B4-BE49-F238E27FC236}">
                    <a16:creationId xmlns:a16="http://schemas.microsoft.com/office/drawing/2014/main" id="{81CCE774-3C05-A473-EC2B-CC0477DD95B7}"/>
                  </a:ext>
                </a:extLst>
              </p:cNvPr>
              <p:cNvSpPr/>
              <p:nvPr userDrawn="1"/>
            </p:nvSpPr>
            <p:spPr>
              <a:xfrm>
                <a:off x="1466849" y="875621"/>
                <a:ext cx="12031204" cy="1570058"/>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F2119DFF-8596-5767-9E16-1F5D2A0890B0}"/>
                  </a:ext>
                </a:extLst>
              </p:cNvPr>
              <p:cNvSpPr/>
              <p:nvPr userDrawn="1"/>
            </p:nvSpPr>
            <p:spPr>
              <a:xfrm>
                <a:off x="1466849" y="380320"/>
                <a:ext cx="12031205"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23">
              <a:extLst>
                <a:ext uri="{FF2B5EF4-FFF2-40B4-BE49-F238E27FC236}">
                  <a16:creationId xmlns:a16="http://schemas.microsoft.com/office/drawing/2014/main" id="{66202FE4-E23F-5D9F-6685-2591771D5E07}"/>
                </a:ext>
              </a:extLst>
            </p:cNvPr>
            <p:cNvGrpSpPr/>
            <p:nvPr userDrawn="1"/>
          </p:nvGrpSpPr>
          <p:grpSpPr>
            <a:xfrm>
              <a:off x="1839686" y="815293"/>
              <a:ext cx="810985" cy="212272"/>
              <a:chOff x="1883229" y="800099"/>
              <a:chExt cx="810985" cy="212272"/>
            </a:xfrm>
          </p:grpSpPr>
          <p:sp>
            <p:nvSpPr>
              <p:cNvPr id="25" name="Oval 24">
                <a:extLst>
                  <a:ext uri="{FF2B5EF4-FFF2-40B4-BE49-F238E27FC236}">
                    <a16:creationId xmlns:a16="http://schemas.microsoft.com/office/drawing/2014/main" id="{F1CC1965-068E-9CDB-3C77-0B37519DC63E}"/>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75490BAC-795F-B586-F7A7-4DFB64162F77}"/>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F93C3DAB-2ED3-29C3-4C46-70C1FE5C77D0}"/>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32" name="Group 31">
            <a:extLst>
              <a:ext uri="{FF2B5EF4-FFF2-40B4-BE49-F238E27FC236}">
                <a16:creationId xmlns:a16="http://schemas.microsoft.com/office/drawing/2014/main" id="{723D7900-A764-0B16-7BED-F9EBD836AC98}"/>
              </a:ext>
              <a:ext uri="{C183D7F6-B498-43B3-948B-1728B52AA6E4}">
                <adec:decorative xmlns:adec="http://schemas.microsoft.com/office/drawing/2017/decorative" val="1"/>
              </a:ext>
            </a:extLst>
          </p:cNvPr>
          <p:cNvGrpSpPr/>
          <p:nvPr userDrawn="1"/>
        </p:nvGrpSpPr>
        <p:grpSpPr>
          <a:xfrm>
            <a:off x="380999" y="2531237"/>
            <a:ext cx="11429999" cy="3342386"/>
            <a:chOff x="1698170" y="691024"/>
            <a:chExt cx="11429999" cy="3342386"/>
          </a:xfrm>
        </p:grpSpPr>
        <p:grpSp>
          <p:nvGrpSpPr>
            <p:cNvPr id="33" name="Group 32">
              <a:extLst>
                <a:ext uri="{FF2B5EF4-FFF2-40B4-BE49-F238E27FC236}">
                  <a16:creationId xmlns:a16="http://schemas.microsoft.com/office/drawing/2014/main" id="{C0DAD512-E415-2CBA-7F91-C6B058A5ADBD}"/>
                </a:ext>
              </a:extLst>
            </p:cNvPr>
            <p:cNvGrpSpPr/>
            <p:nvPr userDrawn="1"/>
          </p:nvGrpSpPr>
          <p:grpSpPr>
            <a:xfrm>
              <a:off x="1698170" y="691024"/>
              <a:ext cx="11429999" cy="3342386"/>
              <a:chOff x="1466849" y="380320"/>
              <a:chExt cx="12031203" cy="3518193"/>
            </a:xfrm>
          </p:grpSpPr>
          <p:sp>
            <p:nvSpPr>
              <p:cNvPr id="38" name="Rectangle 37">
                <a:extLst>
                  <a:ext uri="{FF2B5EF4-FFF2-40B4-BE49-F238E27FC236}">
                    <a16:creationId xmlns:a16="http://schemas.microsoft.com/office/drawing/2014/main" id="{921D068B-EDAE-2B09-0C52-3807110CD594}"/>
                  </a:ext>
                </a:extLst>
              </p:cNvPr>
              <p:cNvSpPr/>
              <p:nvPr userDrawn="1"/>
            </p:nvSpPr>
            <p:spPr>
              <a:xfrm>
                <a:off x="1466850" y="875621"/>
                <a:ext cx="12031202" cy="3022892"/>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6825F6B8-7F31-9F6F-6F40-4446D62B0C09}"/>
                  </a:ext>
                </a:extLst>
              </p:cNvPr>
              <p:cNvSpPr/>
              <p:nvPr userDrawn="1"/>
            </p:nvSpPr>
            <p:spPr>
              <a:xfrm>
                <a:off x="1466849" y="380320"/>
                <a:ext cx="12031202"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4" name="Group 33">
              <a:extLst>
                <a:ext uri="{FF2B5EF4-FFF2-40B4-BE49-F238E27FC236}">
                  <a16:creationId xmlns:a16="http://schemas.microsoft.com/office/drawing/2014/main" id="{7110B156-7097-18AF-109C-9129C1D27D5C}"/>
                </a:ext>
              </a:extLst>
            </p:cNvPr>
            <p:cNvGrpSpPr/>
            <p:nvPr userDrawn="1"/>
          </p:nvGrpSpPr>
          <p:grpSpPr>
            <a:xfrm>
              <a:off x="1839686" y="815293"/>
              <a:ext cx="810985" cy="212272"/>
              <a:chOff x="1883229" y="800099"/>
              <a:chExt cx="810985" cy="212272"/>
            </a:xfrm>
          </p:grpSpPr>
          <p:sp>
            <p:nvSpPr>
              <p:cNvPr id="35" name="Oval 34">
                <a:extLst>
                  <a:ext uri="{FF2B5EF4-FFF2-40B4-BE49-F238E27FC236}">
                    <a16:creationId xmlns:a16="http://schemas.microsoft.com/office/drawing/2014/main" id="{868629EE-2788-3490-B87C-FE2A00069885}"/>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BD13927A-0814-22EA-70B1-CD822828F18E}"/>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7BEDD65C-96D1-E6E2-62CE-14973E1DB1B4}"/>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Title 1">
            <a:extLst>
              <a:ext uri="{FF2B5EF4-FFF2-40B4-BE49-F238E27FC236}">
                <a16:creationId xmlns:a16="http://schemas.microsoft.com/office/drawing/2014/main" id="{96EA9D71-3B22-6B94-6CBE-26A4EC4B4C29}"/>
              </a:ext>
            </a:extLst>
          </p:cNvPr>
          <p:cNvSpPr>
            <a:spLocks noGrp="1"/>
          </p:cNvSpPr>
          <p:nvPr>
            <p:ph type="title" hasCustomPrompt="1"/>
          </p:nvPr>
        </p:nvSpPr>
        <p:spPr>
          <a:xfrm>
            <a:off x="641350" y="851548"/>
            <a:ext cx="10907016" cy="1491602"/>
          </a:xfrm>
        </p:spPr>
        <p:txBody>
          <a:bodyPr anchor="ctr" anchorCtr="0"/>
          <a:lstStyle>
            <a:lvl1pPr algn="l">
              <a:defRPr sz="4400"/>
            </a:lvl1pPr>
          </a:lstStyle>
          <a:p>
            <a:r>
              <a:rPr lang="en-US" dirty="0"/>
              <a:t>Click to add title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hasCustomPrompt="1"/>
          </p:nvPr>
        </p:nvSpPr>
        <p:spPr>
          <a:xfrm>
            <a:off x="734786" y="3338326"/>
            <a:ext cx="10763794" cy="2140453"/>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7">
            <a:extLst>
              <a:ext uri="{FF2B5EF4-FFF2-40B4-BE49-F238E27FC236}">
                <a16:creationId xmlns:a16="http://schemas.microsoft.com/office/drawing/2014/main" id="{010480D2-9998-799F-9B6F-06FDB7AABA36}"/>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6" name="Date Placeholder 3">
            <a:extLst>
              <a:ext uri="{FF2B5EF4-FFF2-40B4-BE49-F238E27FC236}">
                <a16:creationId xmlns:a16="http://schemas.microsoft.com/office/drawing/2014/main" id="{7428C575-959C-DBFE-5638-F2DC513B3C9F}"/>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7" name="Slide Number Placeholder 5">
            <a:extLst>
              <a:ext uri="{FF2B5EF4-FFF2-40B4-BE49-F238E27FC236}">
                <a16:creationId xmlns:a16="http://schemas.microsoft.com/office/drawing/2014/main" id="{E00E56EE-3E72-DF57-4BB7-A34D4D6514E0}"/>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590424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A0A668C-61D2-04A4-860A-1E3AEC6DBE60}"/>
              </a:ext>
              <a:ext uri="{C183D7F6-B498-43B3-948B-1728B52AA6E4}">
                <adec:decorative xmlns:adec="http://schemas.microsoft.com/office/drawing/2017/decorative" val="1"/>
              </a:ext>
            </a:extLst>
          </p:cNvPr>
          <p:cNvGrpSpPr/>
          <p:nvPr userDrawn="1"/>
        </p:nvGrpSpPr>
        <p:grpSpPr>
          <a:xfrm>
            <a:off x="467050" y="-2"/>
            <a:ext cx="11724950" cy="6164631"/>
            <a:chOff x="467050" y="-2"/>
            <a:chExt cx="11724950" cy="6164631"/>
          </a:xfrm>
        </p:grpSpPr>
        <p:pic>
          <p:nvPicPr>
            <p:cNvPr id="5" name="Graphic 4">
              <a:extLst>
                <a:ext uri="{FF2B5EF4-FFF2-40B4-BE49-F238E27FC236}">
                  <a16:creationId xmlns:a16="http://schemas.microsoft.com/office/drawing/2014/main" id="{70F30724-8F58-B4B2-1DC8-1310926929A0}"/>
                </a:ext>
                <a:ext uri="{C183D7F6-B498-43B3-948B-1728B52AA6E4}">
                  <adec:decorative xmlns:adec="http://schemas.microsoft.com/office/drawing/2017/decorative" val="1"/>
                </a:ext>
              </a:extLst>
            </p:cNvPr>
            <p:cNvPicPr>
              <a:picLocks noChangeAspect="1"/>
            </p:cNvPicPr>
            <p:nvPr userDrawn="1"/>
          </p:nvPicPr>
          <p:blipFill rotWithShape="1">
            <a:blip r:embed="rId2" cstate="hqprint">
              <a:extLst>
                <a:ext uri="{28A0092B-C50C-407E-A947-70E740481C1C}">
                  <a14:useLocalDpi xmlns:a14="http://schemas.microsoft.com/office/drawing/2010/main"/>
                </a:ext>
                <a:ext uri="{96DAC541-7B7A-43D3-8B79-37D633B846F1}">
                  <asvg:svgBlip xmlns:asvg="http://schemas.microsoft.com/office/drawing/2016/SVG/main" r:embed="rId3"/>
                </a:ext>
              </a:extLst>
            </a:blip>
            <a:srcRect t="657" r="7898" b="-1"/>
            <a:stretch/>
          </p:blipFill>
          <p:spPr>
            <a:xfrm>
              <a:off x="9646779" y="3342109"/>
              <a:ext cx="2545221" cy="2822520"/>
            </a:xfrm>
            <a:prstGeom prst="rect">
              <a:avLst/>
            </a:prstGeom>
          </p:spPr>
        </p:pic>
        <p:pic>
          <p:nvPicPr>
            <p:cNvPr id="6" name="Graphic 5">
              <a:extLst>
                <a:ext uri="{FF2B5EF4-FFF2-40B4-BE49-F238E27FC236}">
                  <a16:creationId xmlns:a16="http://schemas.microsoft.com/office/drawing/2014/main" id="{C6DD2ED3-A6F4-FD7E-59F8-1FAE8FBBAC17}"/>
                </a:ext>
                <a:ext uri="{C183D7F6-B498-43B3-948B-1728B52AA6E4}">
                  <adec:decorative xmlns:adec="http://schemas.microsoft.com/office/drawing/2017/decorative" val="1"/>
                </a:ext>
              </a:extLst>
            </p:cNvPr>
            <p:cNvPicPr>
              <a:picLocks noChangeAspect="1"/>
            </p:cNvPicPr>
            <p:nvPr userDrawn="1"/>
          </p:nvPicPr>
          <p:blipFill rotWithShape="1">
            <a:blip r:embed="rId4" cstate="hqprint">
              <a:extLst>
                <a:ext uri="{28A0092B-C50C-407E-A947-70E740481C1C}">
                  <a14:useLocalDpi xmlns:a14="http://schemas.microsoft.com/office/drawing/2010/main"/>
                </a:ext>
                <a:ext uri="{96DAC541-7B7A-43D3-8B79-37D633B846F1}">
                  <asvg:svgBlip xmlns:asvg="http://schemas.microsoft.com/office/drawing/2016/SVG/main" r:embed="rId5"/>
                </a:ext>
              </a:extLst>
            </a:blip>
            <a:srcRect r="15256"/>
            <a:stretch/>
          </p:blipFill>
          <p:spPr>
            <a:xfrm rot="16200000">
              <a:off x="1495710" y="-1028662"/>
              <a:ext cx="2029124" cy="4086444"/>
            </a:xfrm>
            <a:prstGeom prst="rect">
              <a:avLst/>
            </a:prstGeom>
          </p:spPr>
        </p:pic>
      </p:grpSp>
      <p:grpSp>
        <p:nvGrpSpPr>
          <p:cNvPr id="22" name="Group 21">
            <a:extLst>
              <a:ext uri="{FF2B5EF4-FFF2-40B4-BE49-F238E27FC236}">
                <a16:creationId xmlns:a16="http://schemas.microsoft.com/office/drawing/2014/main" id="{B8722D0A-E5E5-85E8-8A98-85D9705FC408}"/>
              </a:ext>
              <a:ext uri="{C183D7F6-B498-43B3-948B-1728B52AA6E4}">
                <adec:decorative xmlns:adec="http://schemas.microsoft.com/office/drawing/2017/decorative" val="1"/>
              </a:ext>
            </a:extLst>
          </p:cNvPr>
          <p:cNvGrpSpPr/>
          <p:nvPr userDrawn="1"/>
        </p:nvGrpSpPr>
        <p:grpSpPr>
          <a:xfrm>
            <a:off x="381000" y="2282879"/>
            <a:ext cx="4269018" cy="3187700"/>
            <a:chOff x="1698171" y="691024"/>
            <a:chExt cx="4269018" cy="3187700"/>
          </a:xfrm>
        </p:grpSpPr>
        <p:grpSp>
          <p:nvGrpSpPr>
            <p:cNvPr id="23" name="Group 22">
              <a:extLst>
                <a:ext uri="{FF2B5EF4-FFF2-40B4-BE49-F238E27FC236}">
                  <a16:creationId xmlns:a16="http://schemas.microsoft.com/office/drawing/2014/main" id="{B6302B80-DDF6-B2B7-6559-5B19EDC98763}"/>
                </a:ext>
              </a:extLst>
            </p:cNvPr>
            <p:cNvGrpSpPr/>
            <p:nvPr userDrawn="1"/>
          </p:nvGrpSpPr>
          <p:grpSpPr>
            <a:xfrm>
              <a:off x="1698171" y="691024"/>
              <a:ext cx="4269018" cy="3187700"/>
              <a:chOff x="1466850" y="380320"/>
              <a:chExt cx="4493564" cy="3355370"/>
            </a:xfrm>
          </p:grpSpPr>
          <p:sp>
            <p:nvSpPr>
              <p:cNvPr id="28" name="Rectangle 27">
                <a:extLst>
                  <a:ext uri="{FF2B5EF4-FFF2-40B4-BE49-F238E27FC236}">
                    <a16:creationId xmlns:a16="http://schemas.microsoft.com/office/drawing/2014/main" id="{81CCE774-3C05-A473-EC2B-CC0477DD95B7}"/>
                  </a:ext>
                </a:extLst>
              </p:cNvPr>
              <p:cNvSpPr/>
              <p:nvPr userDrawn="1"/>
            </p:nvSpPr>
            <p:spPr>
              <a:xfrm>
                <a:off x="1466850" y="875619"/>
                <a:ext cx="4493564" cy="2860071"/>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F2119DFF-8596-5767-9E16-1F5D2A0890B0}"/>
                  </a:ext>
                </a:extLst>
              </p:cNvPr>
              <p:cNvSpPr/>
              <p:nvPr userDrawn="1"/>
            </p:nvSpPr>
            <p:spPr>
              <a:xfrm>
                <a:off x="1466850" y="380320"/>
                <a:ext cx="4493564" cy="495300"/>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23">
              <a:extLst>
                <a:ext uri="{FF2B5EF4-FFF2-40B4-BE49-F238E27FC236}">
                  <a16:creationId xmlns:a16="http://schemas.microsoft.com/office/drawing/2014/main" id="{66202FE4-E23F-5D9F-6685-2591771D5E07}"/>
                </a:ext>
              </a:extLst>
            </p:cNvPr>
            <p:cNvGrpSpPr/>
            <p:nvPr userDrawn="1"/>
          </p:nvGrpSpPr>
          <p:grpSpPr>
            <a:xfrm>
              <a:off x="1839686" y="815293"/>
              <a:ext cx="810985" cy="212272"/>
              <a:chOff x="1883229" y="800099"/>
              <a:chExt cx="810985" cy="212272"/>
            </a:xfrm>
          </p:grpSpPr>
          <p:sp>
            <p:nvSpPr>
              <p:cNvPr id="25" name="Oval 24">
                <a:extLst>
                  <a:ext uri="{FF2B5EF4-FFF2-40B4-BE49-F238E27FC236}">
                    <a16:creationId xmlns:a16="http://schemas.microsoft.com/office/drawing/2014/main" id="{F1CC1965-068E-9CDB-3C77-0B37519DC63E}"/>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75490BAC-795F-B586-F7A7-4DFB64162F77}"/>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F93C3DAB-2ED3-29C3-4C46-70C1FE5C77D0}"/>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0" name="Title 1">
            <a:extLst>
              <a:ext uri="{FF2B5EF4-FFF2-40B4-BE49-F238E27FC236}">
                <a16:creationId xmlns:a16="http://schemas.microsoft.com/office/drawing/2014/main" id="{85C02728-7F58-1ED1-7B84-326CE837DE29}"/>
              </a:ext>
            </a:extLst>
          </p:cNvPr>
          <p:cNvSpPr>
            <a:spLocks noGrp="1"/>
          </p:cNvSpPr>
          <p:nvPr>
            <p:ph type="title" hasCustomPrompt="1"/>
          </p:nvPr>
        </p:nvSpPr>
        <p:spPr>
          <a:xfrm>
            <a:off x="381000" y="2740513"/>
            <a:ext cx="4269017" cy="2717151"/>
          </a:xfrm>
        </p:spPr>
        <p:txBody>
          <a:bodyPr anchor="ctr" anchorCtr="0"/>
          <a:lstStyle>
            <a:lvl1pPr algn="ctr">
              <a:defRPr sz="4400"/>
            </a:lvl1pPr>
          </a:lstStyle>
          <a:p>
            <a:r>
              <a:rPr lang="en-US" dirty="0"/>
              <a:t>Click to add title</a:t>
            </a:r>
          </a:p>
        </p:txBody>
      </p:sp>
      <p:grpSp>
        <p:nvGrpSpPr>
          <p:cNvPr id="32" name="Group 31">
            <a:extLst>
              <a:ext uri="{FF2B5EF4-FFF2-40B4-BE49-F238E27FC236}">
                <a16:creationId xmlns:a16="http://schemas.microsoft.com/office/drawing/2014/main" id="{723D7900-A764-0B16-7BED-F9EBD836AC98}"/>
              </a:ext>
              <a:ext uri="{C183D7F6-B498-43B3-948B-1728B52AA6E4}">
                <adec:decorative xmlns:adec="http://schemas.microsoft.com/office/drawing/2017/decorative" val="1"/>
              </a:ext>
            </a:extLst>
          </p:cNvPr>
          <p:cNvGrpSpPr/>
          <p:nvPr userDrawn="1"/>
        </p:nvGrpSpPr>
        <p:grpSpPr>
          <a:xfrm>
            <a:off x="4934496" y="731509"/>
            <a:ext cx="6876503" cy="4739070"/>
            <a:chOff x="1698171" y="691024"/>
            <a:chExt cx="6876503" cy="4739070"/>
          </a:xfrm>
        </p:grpSpPr>
        <p:grpSp>
          <p:nvGrpSpPr>
            <p:cNvPr id="33" name="Group 32">
              <a:extLst>
                <a:ext uri="{FF2B5EF4-FFF2-40B4-BE49-F238E27FC236}">
                  <a16:creationId xmlns:a16="http://schemas.microsoft.com/office/drawing/2014/main" id="{C0DAD512-E415-2CBA-7F91-C6B058A5ADBD}"/>
                </a:ext>
              </a:extLst>
            </p:cNvPr>
            <p:cNvGrpSpPr/>
            <p:nvPr userDrawn="1"/>
          </p:nvGrpSpPr>
          <p:grpSpPr>
            <a:xfrm>
              <a:off x="1698171" y="691024"/>
              <a:ext cx="6876503" cy="4739070"/>
              <a:chOff x="1466850" y="380320"/>
              <a:chExt cx="7238199" cy="4988342"/>
            </a:xfrm>
          </p:grpSpPr>
          <p:sp>
            <p:nvSpPr>
              <p:cNvPr id="38" name="Rectangle 37">
                <a:extLst>
                  <a:ext uri="{FF2B5EF4-FFF2-40B4-BE49-F238E27FC236}">
                    <a16:creationId xmlns:a16="http://schemas.microsoft.com/office/drawing/2014/main" id="{921D068B-EDAE-2B09-0C52-3807110CD594}"/>
                  </a:ext>
                </a:extLst>
              </p:cNvPr>
              <p:cNvSpPr/>
              <p:nvPr userDrawn="1"/>
            </p:nvSpPr>
            <p:spPr>
              <a:xfrm>
                <a:off x="1466850" y="875621"/>
                <a:ext cx="7238199" cy="4493041"/>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6825F6B8-7F31-9F6F-6F40-4446D62B0C09}"/>
                  </a:ext>
                </a:extLst>
              </p:cNvPr>
              <p:cNvSpPr/>
              <p:nvPr userDrawn="1"/>
            </p:nvSpPr>
            <p:spPr>
              <a:xfrm>
                <a:off x="1466850" y="380320"/>
                <a:ext cx="7238199"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4" name="Group 33">
              <a:extLst>
                <a:ext uri="{FF2B5EF4-FFF2-40B4-BE49-F238E27FC236}">
                  <a16:creationId xmlns:a16="http://schemas.microsoft.com/office/drawing/2014/main" id="{7110B156-7097-18AF-109C-9129C1D27D5C}"/>
                </a:ext>
              </a:extLst>
            </p:cNvPr>
            <p:cNvGrpSpPr/>
            <p:nvPr userDrawn="1"/>
          </p:nvGrpSpPr>
          <p:grpSpPr>
            <a:xfrm>
              <a:off x="1839686" y="815293"/>
              <a:ext cx="810985" cy="212272"/>
              <a:chOff x="1883229" y="800099"/>
              <a:chExt cx="810985" cy="212272"/>
            </a:xfrm>
          </p:grpSpPr>
          <p:sp>
            <p:nvSpPr>
              <p:cNvPr id="35" name="Oval 34">
                <a:extLst>
                  <a:ext uri="{FF2B5EF4-FFF2-40B4-BE49-F238E27FC236}">
                    <a16:creationId xmlns:a16="http://schemas.microsoft.com/office/drawing/2014/main" id="{868629EE-2788-3490-B87C-FE2A00069885}"/>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BD13927A-0814-22EA-70B1-CD822828F18E}"/>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7BEDD65C-96D1-E6E2-62CE-14973E1DB1B4}"/>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 name="Content Placeholder 2">
            <a:extLst>
              <a:ext uri="{FF2B5EF4-FFF2-40B4-BE49-F238E27FC236}">
                <a16:creationId xmlns:a16="http://schemas.microsoft.com/office/drawing/2014/main" id="{4C3F06A0-63CE-4272-B90E-4F20296BFBEB}"/>
              </a:ext>
            </a:extLst>
          </p:cNvPr>
          <p:cNvSpPr>
            <a:spLocks noGrp="1"/>
          </p:cNvSpPr>
          <p:nvPr>
            <p:ph idx="1" hasCustomPrompt="1"/>
          </p:nvPr>
        </p:nvSpPr>
        <p:spPr>
          <a:xfrm>
            <a:off x="4982379" y="1256300"/>
            <a:ext cx="6779978" cy="4152279"/>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 name="Group 7">
            <a:extLst>
              <a:ext uri="{FF2B5EF4-FFF2-40B4-BE49-F238E27FC236}">
                <a16:creationId xmlns:a16="http://schemas.microsoft.com/office/drawing/2014/main" id="{C36F344B-B17A-23C1-D078-DA1AC6BBB2CE}"/>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2" name="Rectangle 1">
              <a:extLst>
                <a:ext uri="{FF2B5EF4-FFF2-40B4-BE49-F238E27FC236}">
                  <a16:creationId xmlns:a16="http://schemas.microsoft.com/office/drawing/2014/main" id="{A92A6BEB-6615-FC02-C0FB-CEED43FE2DEB}"/>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 name="Straight Connector 3">
              <a:extLst>
                <a:ext uri="{FF2B5EF4-FFF2-40B4-BE49-F238E27FC236}">
                  <a16:creationId xmlns:a16="http://schemas.microsoft.com/office/drawing/2014/main" id="{978D1604-E63C-C514-658C-0488672368BC}"/>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Graphic 14" descr="Full battery with solid fill">
              <a:extLst>
                <a:ext uri="{FF2B5EF4-FFF2-40B4-BE49-F238E27FC236}">
                  <a16:creationId xmlns:a16="http://schemas.microsoft.com/office/drawing/2014/main" id="{7832EC1E-023D-B97F-7CA2-21855C6D7D4A}"/>
                </a:ext>
              </a:extLst>
            </p:cNvPr>
            <p:cNvPicPr>
              <a:picLocks noChangeAspect="1"/>
            </p:cNvPicPr>
            <p:nvPr userDrawn="1"/>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10278606" y="6405154"/>
              <a:ext cx="274320" cy="274320"/>
            </a:xfrm>
            <a:prstGeom prst="rect">
              <a:avLst/>
            </a:prstGeom>
          </p:spPr>
        </p:pic>
        <p:pic>
          <p:nvPicPr>
            <p:cNvPr id="16" name="Graphic 15" descr="Volume with solid fill">
              <a:extLst>
                <a:ext uri="{FF2B5EF4-FFF2-40B4-BE49-F238E27FC236}">
                  <a16:creationId xmlns:a16="http://schemas.microsoft.com/office/drawing/2014/main" id="{85BF49B6-EF86-4F90-F5E8-81A51199536F}"/>
                </a:ext>
              </a:extLst>
            </p:cNvPr>
            <p:cNvPicPr>
              <a:picLocks noChangeAspect="1"/>
            </p:cNvPicPr>
            <p:nvPr userDrawn="1"/>
          </p:nvPicPr>
          <p:blipFill>
            <a:blip r:embed="rId8">
              <a:extLst>
                <a:ext uri="{28A0092B-C50C-407E-A947-70E740481C1C}">
                  <a14:useLocalDpi xmlns:a14="http://schemas.microsoft.com/office/drawing/2010/main"/>
                </a:ext>
                <a:ext uri="{96DAC541-7B7A-43D3-8B79-37D633B846F1}">
                  <asvg:svgBlip xmlns:asvg="http://schemas.microsoft.com/office/drawing/2016/SVG/main" r:embed="rId9"/>
                </a:ext>
              </a:extLst>
            </a:blip>
            <a:srcRect/>
            <a:stretch/>
          </p:blipFill>
          <p:spPr>
            <a:xfrm>
              <a:off x="9905543" y="6405154"/>
              <a:ext cx="274320" cy="274320"/>
            </a:xfrm>
            <a:prstGeom prst="rect">
              <a:avLst/>
            </a:prstGeom>
          </p:spPr>
        </p:pic>
        <p:pic>
          <p:nvPicPr>
            <p:cNvPr id="17" name="Graphic 16" descr="Wi-Fi with solid fill">
              <a:extLst>
                <a:ext uri="{FF2B5EF4-FFF2-40B4-BE49-F238E27FC236}">
                  <a16:creationId xmlns:a16="http://schemas.microsoft.com/office/drawing/2014/main" id="{9C0235AB-05B4-EC07-AF36-891A273ECBD9}"/>
                </a:ext>
              </a:extLst>
            </p:cNvPr>
            <p:cNvPicPr>
              <a:picLocks noChangeAspect="1"/>
            </p:cNvPicPr>
            <p:nvPr userDrawn="1"/>
          </p:nvPicPr>
          <p:blipFill rotWithShape="1">
            <a:blip r:embed="rId10" cstate="hqprint">
              <a:extLst>
                <a:ext uri="{28A0092B-C50C-407E-A947-70E740481C1C}">
                  <a14:useLocalDpi xmlns:a14="http://schemas.microsoft.com/office/drawing/2010/main"/>
                </a:ext>
                <a:ext uri="{96DAC541-7B7A-43D3-8B79-37D633B846F1}">
                  <asvg:svgBlip xmlns:asvg="http://schemas.microsoft.com/office/drawing/2016/SVG/main" r:embed="rId11"/>
                </a:ext>
              </a:extLst>
            </a:blip>
            <a:srcRect l="13558" t="13558" r="13558" b="13558"/>
            <a:stretch/>
          </p:blipFill>
          <p:spPr>
            <a:xfrm>
              <a:off x="9532479" y="6405154"/>
              <a:ext cx="274320" cy="274320"/>
            </a:xfrm>
            <a:prstGeom prst="rect">
              <a:avLst/>
            </a:prstGeom>
          </p:spPr>
        </p:pic>
      </p:grpSp>
      <p:sp>
        <p:nvSpPr>
          <p:cNvPr id="10" name="Text Placeholder 27">
            <a:extLst>
              <a:ext uri="{FF2B5EF4-FFF2-40B4-BE49-F238E27FC236}">
                <a16:creationId xmlns:a16="http://schemas.microsoft.com/office/drawing/2014/main" id="{E3EA0FAF-21AB-3C44-6499-87151BD0F33E}"/>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7" name="Date Placeholder 3">
            <a:extLst>
              <a:ext uri="{FF2B5EF4-FFF2-40B4-BE49-F238E27FC236}">
                <a16:creationId xmlns:a16="http://schemas.microsoft.com/office/drawing/2014/main" id="{6DF75E0D-35D2-4DDE-8314-CE1B25603BF5}"/>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8" name="Slide Number Placeholder 5">
            <a:extLst>
              <a:ext uri="{FF2B5EF4-FFF2-40B4-BE49-F238E27FC236}">
                <a16:creationId xmlns:a16="http://schemas.microsoft.com/office/drawing/2014/main" id="{25C8C5FE-AA86-2D65-E2D4-6A31D836FE43}"/>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715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596BE6C7-28D3-1309-F3C6-C6816C41FB01}"/>
              </a:ext>
              <a:ext uri="{C183D7F6-B498-43B3-948B-1728B52AA6E4}">
                <adec:decorative xmlns:adec="http://schemas.microsoft.com/office/drawing/2017/decorative" val="1"/>
              </a:ext>
            </a:extLst>
          </p:cNvPr>
          <p:cNvGrpSpPr/>
          <p:nvPr userDrawn="1"/>
        </p:nvGrpSpPr>
        <p:grpSpPr>
          <a:xfrm>
            <a:off x="-1" y="0"/>
            <a:ext cx="12192002" cy="6679474"/>
            <a:chOff x="-1" y="0"/>
            <a:chExt cx="12192002" cy="6679474"/>
          </a:xfrm>
        </p:grpSpPr>
        <p:pic>
          <p:nvPicPr>
            <p:cNvPr id="45" name="Graphic 44">
              <a:extLst>
                <a:ext uri="{FF2B5EF4-FFF2-40B4-BE49-F238E27FC236}">
                  <a16:creationId xmlns:a16="http://schemas.microsoft.com/office/drawing/2014/main" id="{63D65235-0C26-55FD-ADCD-8E542CB9533C}"/>
                </a:ext>
              </a:extLst>
            </p:cNvPr>
            <p:cNvPicPr>
              <a:picLocks noChangeAspect="1"/>
            </p:cNvPicPr>
            <p:nvPr userDrawn="1"/>
          </p:nvPicPr>
          <p:blipFill rotWithShape="1">
            <a:blip r:embed="rId2" cstate="hqprint">
              <a:extLst>
                <a:ext uri="{28A0092B-C50C-407E-A947-70E740481C1C}">
                  <a14:useLocalDpi xmlns:a14="http://schemas.microsoft.com/office/drawing/2010/main"/>
                </a:ext>
                <a:ext uri="{96DAC541-7B7A-43D3-8B79-37D633B846F1}">
                  <asvg:svgBlip xmlns:asvg="http://schemas.microsoft.com/office/drawing/2016/SVG/main" r:embed="rId3"/>
                </a:ext>
              </a:extLst>
            </a:blip>
            <a:srcRect l="40974" t="33820"/>
            <a:stretch/>
          </p:blipFill>
          <p:spPr>
            <a:xfrm>
              <a:off x="0" y="0"/>
              <a:ext cx="6121039" cy="1879291"/>
            </a:xfrm>
            <a:prstGeom prst="rect">
              <a:avLst/>
            </a:prstGeom>
          </p:spPr>
        </p:pic>
        <p:pic>
          <p:nvPicPr>
            <p:cNvPr id="42" name="Graphic 41">
              <a:extLst>
                <a:ext uri="{FF2B5EF4-FFF2-40B4-BE49-F238E27FC236}">
                  <a16:creationId xmlns:a16="http://schemas.microsoft.com/office/drawing/2014/main" id="{BA6E39BF-F240-D22E-6AAF-A6BCAA335885}"/>
                </a:ext>
              </a:extLst>
            </p:cNvPr>
            <p:cNvPicPr>
              <a:picLocks noChangeAspect="1"/>
            </p:cNvPicPr>
            <p:nvPr userDrawn="1"/>
          </p:nvPicPr>
          <p:blipFill rotWithShape="1">
            <a:blip r:embed="rId4" cstate="hqprint">
              <a:extLst>
                <a:ext uri="{28A0092B-C50C-407E-A947-70E740481C1C}">
                  <a14:useLocalDpi xmlns:a14="http://schemas.microsoft.com/office/drawing/2010/main"/>
                </a:ext>
                <a:ext uri="{96DAC541-7B7A-43D3-8B79-37D633B846F1}">
                  <asvg:svgBlip xmlns:asvg="http://schemas.microsoft.com/office/drawing/2016/SVG/main" r:embed="rId5"/>
                </a:ext>
              </a:extLst>
            </a:blip>
            <a:srcRect l="39590"/>
            <a:stretch/>
          </p:blipFill>
          <p:spPr>
            <a:xfrm>
              <a:off x="-1" y="3287657"/>
              <a:ext cx="2049009" cy="3391817"/>
            </a:xfrm>
            <a:prstGeom prst="rect">
              <a:avLst/>
            </a:prstGeom>
          </p:spPr>
        </p:pic>
        <p:pic>
          <p:nvPicPr>
            <p:cNvPr id="41" name="Graphic 40">
              <a:extLst>
                <a:ext uri="{FF2B5EF4-FFF2-40B4-BE49-F238E27FC236}">
                  <a16:creationId xmlns:a16="http://schemas.microsoft.com/office/drawing/2014/main" id="{A84A189B-ECAA-8E19-69E1-79E4CCE65230}"/>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t="488" r="38326"/>
            <a:stretch/>
          </p:blipFill>
          <p:spPr>
            <a:xfrm>
              <a:off x="10319659" y="1606335"/>
              <a:ext cx="1872342" cy="3021080"/>
            </a:xfrm>
            <a:prstGeom prst="rect">
              <a:avLst/>
            </a:prstGeom>
          </p:spPr>
        </p:pic>
      </p:grpSp>
      <p:grpSp>
        <p:nvGrpSpPr>
          <p:cNvPr id="11" name="Group 10">
            <a:extLst>
              <a:ext uri="{FF2B5EF4-FFF2-40B4-BE49-F238E27FC236}">
                <a16:creationId xmlns:a16="http://schemas.microsoft.com/office/drawing/2014/main" id="{956C6AF7-C52F-0661-9756-4ACF5F53D270}"/>
              </a:ext>
              <a:ext uri="{C183D7F6-B498-43B3-948B-1728B52AA6E4}">
                <adec:decorative xmlns:adec="http://schemas.microsoft.com/office/drawing/2017/decorative" val="1"/>
              </a:ext>
            </a:extLst>
          </p:cNvPr>
          <p:cNvGrpSpPr/>
          <p:nvPr userDrawn="1"/>
        </p:nvGrpSpPr>
        <p:grpSpPr>
          <a:xfrm>
            <a:off x="2258786" y="691024"/>
            <a:ext cx="7674429" cy="4833477"/>
            <a:chOff x="1698171" y="691024"/>
            <a:chExt cx="7674429" cy="4833477"/>
          </a:xfrm>
        </p:grpSpPr>
        <p:grpSp>
          <p:nvGrpSpPr>
            <p:cNvPr id="6" name="Group 5">
              <a:extLst>
                <a:ext uri="{FF2B5EF4-FFF2-40B4-BE49-F238E27FC236}">
                  <a16:creationId xmlns:a16="http://schemas.microsoft.com/office/drawing/2014/main" id="{28E9A7E9-8102-96E8-3AFE-500CB362A1DC}"/>
                </a:ext>
              </a:extLst>
            </p:cNvPr>
            <p:cNvGrpSpPr/>
            <p:nvPr userDrawn="1"/>
          </p:nvGrpSpPr>
          <p:grpSpPr>
            <a:xfrm>
              <a:off x="1698171" y="691024"/>
              <a:ext cx="7674429" cy="4833477"/>
              <a:chOff x="1466850" y="380320"/>
              <a:chExt cx="8078096" cy="5087714"/>
            </a:xfrm>
          </p:grpSpPr>
          <p:sp>
            <p:nvSpPr>
              <p:cNvPr id="4" name="Rectangle 3">
                <a:extLst>
                  <a:ext uri="{FF2B5EF4-FFF2-40B4-BE49-F238E27FC236}">
                    <a16:creationId xmlns:a16="http://schemas.microsoft.com/office/drawing/2014/main" id="{053ECDAF-8D46-3B38-8636-403A9D6E1AE5}"/>
                  </a:ext>
                </a:extLst>
              </p:cNvPr>
              <p:cNvSpPr/>
              <p:nvPr userDrawn="1"/>
            </p:nvSpPr>
            <p:spPr>
              <a:xfrm>
                <a:off x="1466850" y="875620"/>
                <a:ext cx="8078096" cy="4592414"/>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CF9042C5-541D-EACD-1550-73F521EE58CE}"/>
                  </a:ext>
                </a:extLst>
              </p:cNvPr>
              <p:cNvSpPr/>
              <p:nvPr userDrawn="1"/>
            </p:nvSpPr>
            <p:spPr>
              <a:xfrm>
                <a:off x="1466850" y="380320"/>
                <a:ext cx="8078096"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C316982B-45E5-11C7-13E9-FFB7118F3739}"/>
                </a:ext>
              </a:extLst>
            </p:cNvPr>
            <p:cNvGrpSpPr/>
            <p:nvPr userDrawn="1"/>
          </p:nvGrpSpPr>
          <p:grpSpPr>
            <a:xfrm>
              <a:off x="1839686" y="815293"/>
              <a:ext cx="810985" cy="212272"/>
              <a:chOff x="1883229" y="800099"/>
              <a:chExt cx="810985" cy="212272"/>
            </a:xfrm>
          </p:grpSpPr>
          <p:sp>
            <p:nvSpPr>
              <p:cNvPr id="7" name="Oval 6">
                <a:extLst>
                  <a:ext uri="{FF2B5EF4-FFF2-40B4-BE49-F238E27FC236}">
                    <a16:creationId xmlns:a16="http://schemas.microsoft.com/office/drawing/2014/main" id="{BAEAE856-A4AE-737F-5F25-C2D45CCF9350}"/>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1869E9B6-7A5C-6135-A347-B48DCD6D4E3A}"/>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04D07301-3180-6D7F-A1D1-2011E615007D}"/>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2789237" y="1285844"/>
            <a:ext cx="6596857" cy="3154960"/>
          </a:xfrm>
        </p:spPr>
        <p:txBody>
          <a:bodyPr bIns="0" anchor="b" anchorCtr="0">
            <a:noAutofit/>
          </a:bodyPr>
          <a:lstStyle>
            <a:lvl1pPr algn="ctr">
              <a:defRPr sz="4000"/>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3961947" y="4440804"/>
            <a:ext cx="4268106" cy="652923"/>
          </a:xfrm>
          <a:prstGeom prst="roundRect">
            <a:avLst>
              <a:gd name="adj" fmla="val 50000"/>
            </a:avLst>
          </a:prstGeom>
          <a:solidFill>
            <a:schemeClr val="accent3"/>
          </a:solidFill>
          <a:ln w="38100">
            <a:solidFill>
              <a:schemeClr val="tx1"/>
            </a:solidFill>
          </a:ln>
        </p:spPr>
        <p:txBody>
          <a:bodyPr anchor="ctr">
            <a:no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39" name="Group 38">
            <a:extLst>
              <a:ext uri="{FF2B5EF4-FFF2-40B4-BE49-F238E27FC236}">
                <a16:creationId xmlns:a16="http://schemas.microsoft.com/office/drawing/2014/main" id="{69CBAF9C-29BB-7543-E6B7-6415081C59A9}"/>
              </a:ext>
              <a:ext uri="{C183D7F6-B498-43B3-948B-1728B52AA6E4}">
                <adec:decorative xmlns:adec="http://schemas.microsoft.com/office/drawing/2017/decorative" val="1"/>
              </a:ext>
            </a:extLst>
          </p:cNvPr>
          <p:cNvGrpSpPr/>
          <p:nvPr userDrawn="1"/>
        </p:nvGrpSpPr>
        <p:grpSpPr>
          <a:xfrm>
            <a:off x="1096508" y="1538323"/>
            <a:ext cx="1709285" cy="1621972"/>
            <a:chOff x="-1709285" y="1588747"/>
            <a:chExt cx="1709285" cy="1621972"/>
          </a:xfrm>
        </p:grpSpPr>
        <p:grpSp>
          <p:nvGrpSpPr>
            <p:cNvPr id="20" name="Group 19">
              <a:extLst>
                <a:ext uri="{FF2B5EF4-FFF2-40B4-BE49-F238E27FC236}">
                  <a16:creationId xmlns:a16="http://schemas.microsoft.com/office/drawing/2014/main" id="{D4BE7EF4-8A33-193C-7CD6-B357DE03F12A}"/>
                </a:ext>
              </a:extLst>
            </p:cNvPr>
            <p:cNvGrpSpPr/>
            <p:nvPr userDrawn="1"/>
          </p:nvGrpSpPr>
          <p:grpSpPr>
            <a:xfrm>
              <a:off x="-1709285" y="1588747"/>
              <a:ext cx="1709285" cy="1621972"/>
              <a:chOff x="1698171" y="691024"/>
              <a:chExt cx="1709285" cy="1621972"/>
            </a:xfrm>
          </p:grpSpPr>
          <p:grpSp>
            <p:nvGrpSpPr>
              <p:cNvPr id="21" name="Group 20">
                <a:extLst>
                  <a:ext uri="{FF2B5EF4-FFF2-40B4-BE49-F238E27FC236}">
                    <a16:creationId xmlns:a16="http://schemas.microsoft.com/office/drawing/2014/main" id="{FF121C86-7C2F-E7D9-1DA8-7B8B0FE30F74}"/>
                  </a:ext>
                </a:extLst>
              </p:cNvPr>
              <p:cNvGrpSpPr/>
              <p:nvPr userDrawn="1"/>
            </p:nvGrpSpPr>
            <p:grpSpPr>
              <a:xfrm>
                <a:off x="1698171" y="691024"/>
                <a:ext cx="1709285" cy="1621972"/>
                <a:chOff x="1466850" y="380320"/>
                <a:chExt cx="1799191" cy="1707287"/>
              </a:xfrm>
            </p:grpSpPr>
            <p:sp>
              <p:nvSpPr>
                <p:cNvPr id="26" name="Rectangle 25">
                  <a:extLst>
                    <a:ext uri="{FF2B5EF4-FFF2-40B4-BE49-F238E27FC236}">
                      <a16:creationId xmlns:a16="http://schemas.microsoft.com/office/drawing/2014/main" id="{A4270D9F-A2D3-2F51-A603-2189912C4CDD}"/>
                    </a:ext>
                  </a:extLst>
                </p:cNvPr>
                <p:cNvSpPr/>
                <p:nvPr userDrawn="1"/>
              </p:nvSpPr>
              <p:spPr>
                <a:xfrm>
                  <a:off x="1466850" y="875620"/>
                  <a:ext cx="1799191" cy="1211987"/>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A2864136-43E6-6B78-1B18-C8BC361596E2}"/>
                    </a:ext>
                  </a:extLst>
                </p:cNvPr>
                <p:cNvSpPr/>
                <p:nvPr userDrawn="1"/>
              </p:nvSpPr>
              <p:spPr>
                <a:xfrm>
                  <a:off x="1466850" y="380320"/>
                  <a:ext cx="1799191"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oup 21">
                <a:extLst>
                  <a:ext uri="{FF2B5EF4-FFF2-40B4-BE49-F238E27FC236}">
                    <a16:creationId xmlns:a16="http://schemas.microsoft.com/office/drawing/2014/main" id="{02AD556A-AB7F-CBFA-B969-8DCB7CF5E651}"/>
                  </a:ext>
                </a:extLst>
              </p:cNvPr>
              <p:cNvGrpSpPr/>
              <p:nvPr userDrawn="1"/>
            </p:nvGrpSpPr>
            <p:grpSpPr>
              <a:xfrm>
                <a:off x="1839686" y="815293"/>
                <a:ext cx="810985" cy="212272"/>
                <a:chOff x="1883229" y="800099"/>
                <a:chExt cx="810985" cy="212272"/>
              </a:xfrm>
            </p:grpSpPr>
            <p:sp>
              <p:nvSpPr>
                <p:cNvPr id="23" name="Oval 22">
                  <a:extLst>
                    <a:ext uri="{FF2B5EF4-FFF2-40B4-BE49-F238E27FC236}">
                      <a16:creationId xmlns:a16="http://schemas.microsoft.com/office/drawing/2014/main" id="{2BC6A0C4-9076-9262-D7EA-817830803884}"/>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C3EE0CD9-6D8C-B6F5-17E6-8734CABECA2A}"/>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62A20E61-1B14-31FE-3A80-967506D07DCD}"/>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38" name="Group 37">
              <a:extLst>
                <a:ext uri="{FF2B5EF4-FFF2-40B4-BE49-F238E27FC236}">
                  <a16:creationId xmlns:a16="http://schemas.microsoft.com/office/drawing/2014/main" id="{0638CF9B-CBD5-9FC4-5F18-87C1A3EA64E7}"/>
                </a:ext>
              </a:extLst>
            </p:cNvPr>
            <p:cNvGrpSpPr/>
            <p:nvPr userDrawn="1"/>
          </p:nvGrpSpPr>
          <p:grpSpPr>
            <a:xfrm>
              <a:off x="-1224869" y="2326152"/>
              <a:ext cx="735012" cy="602525"/>
              <a:chOff x="385375" y="554518"/>
              <a:chExt cx="534772" cy="438379"/>
            </a:xfrm>
          </p:grpSpPr>
          <p:sp>
            <p:nvSpPr>
              <p:cNvPr id="37" name="TextBox 36">
                <a:extLst>
                  <a:ext uri="{FF2B5EF4-FFF2-40B4-BE49-F238E27FC236}">
                    <a16:creationId xmlns:a16="http://schemas.microsoft.com/office/drawing/2014/main" id="{D4BEA584-84B0-F21C-E854-9916D6A5C98A}"/>
                  </a:ext>
                </a:extLst>
              </p:cNvPr>
              <p:cNvSpPr txBox="1"/>
              <p:nvPr userDrawn="1"/>
            </p:nvSpPr>
            <p:spPr>
              <a:xfrm>
                <a:off x="670363" y="554518"/>
                <a:ext cx="249784" cy="413233"/>
              </a:xfrm>
              <a:custGeom>
                <a:avLst/>
                <a:gdLst/>
                <a:ahLst/>
                <a:cxnLst/>
                <a:rect l="l" t="t" r="r" b="b"/>
                <a:pathLst>
                  <a:path w="249784" h="413233">
                    <a:moveTo>
                      <a:pt x="143332" y="0"/>
                    </a:moveTo>
                    <a:cubicBezTo>
                      <a:pt x="156744" y="0"/>
                      <a:pt x="168618" y="4191"/>
                      <a:pt x="178956" y="12573"/>
                    </a:cubicBezTo>
                    <a:cubicBezTo>
                      <a:pt x="189294" y="20955"/>
                      <a:pt x="194463" y="30455"/>
                      <a:pt x="194463" y="41072"/>
                    </a:cubicBezTo>
                    <a:cubicBezTo>
                      <a:pt x="194463" y="46101"/>
                      <a:pt x="191948" y="52807"/>
                      <a:pt x="186919" y="61189"/>
                    </a:cubicBezTo>
                    <a:cubicBezTo>
                      <a:pt x="181890" y="69571"/>
                      <a:pt x="176441" y="78232"/>
                      <a:pt x="170574" y="87173"/>
                    </a:cubicBezTo>
                    <a:cubicBezTo>
                      <a:pt x="164707" y="96114"/>
                      <a:pt x="159258" y="105194"/>
                      <a:pt x="154229" y="114414"/>
                    </a:cubicBezTo>
                    <a:cubicBezTo>
                      <a:pt x="149200" y="123635"/>
                      <a:pt x="146685" y="131597"/>
                      <a:pt x="146685" y="138303"/>
                    </a:cubicBezTo>
                    <a:cubicBezTo>
                      <a:pt x="146685" y="145009"/>
                      <a:pt x="151994" y="151854"/>
                      <a:pt x="162611" y="158839"/>
                    </a:cubicBezTo>
                    <a:cubicBezTo>
                      <a:pt x="173228" y="165824"/>
                      <a:pt x="185103" y="174625"/>
                      <a:pt x="198235" y="185242"/>
                    </a:cubicBezTo>
                    <a:cubicBezTo>
                      <a:pt x="211366" y="195859"/>
                      <a:pt x="223241" y="208991"/>
                      <a:pt x="233858" y="224638"/>
                    </a:cubicBezTo>
                    <a:cubicBezTo>
                      <a:pt x="244475" y="240284"/>
                      <a:pt x="249784" y="260401"/>
                      <a:pt x="249784" y="284988"/>
                    </a:cubicBezTo>
                    <a:cubicBezTo>
                      <a:pt x="249784" y="306781"/>
                      <a:pt x="246152" y="325780"/>
                      <a:pt x="238887" y="341986"/>
                    </a:cubicBezTo>
                    <a:cubicBezTo>
                      <a:pt x="231623" y="358191"/>
                      <a:pt x="222123" y="371462"/>
                      <a:pt x="210388" y="381800"/>
                    </a:cubicBezTo>
                    <a:cubicBezTo>
                      <a:pt x="198654" y="392138"/>
                      <a:pt x="185522" y="399961"/>
                      <a:pt x="170993" y="405270"/>
                    </a:cubicBezTo>
                    <a:cubicBezTo>
                      <a:pt x="156464" y="410578"/>
                      <a:pt x="141656" y="413233"/>
                      <a:pt x="126568" y="413233"/>
                    </a:cubicBezTo>
                    <a:cubicBezTo>
                      <a:pt x="88570" y="413233"/>
                      <a:pt x="57976" y="400380"/>
                      <a:pt x="34786" y="374675"/>
                    </a:cubicBezTo>
                    <a:cubicBezTo>
                      <a:pt x="11595" y="348971"/>
                      <a:pt x="0" y="312369"/>
                      <a:pt x="0" y="264871"/>
                    </a:cubicBezTo>
                    <a:cubicBezTo>
                      <a:pt x="0" y="231343"/>
                      <a:pt x="5309" y="198793"/>
                      <a:pt x="15926" y="167221"/>
                    </a:cubicBezTo>
                    <a:cubicBezTo>
                      <a:pt x="26543" y="135649"/>
                      <a:pt x="39256" y="107429"/>
                      <a:pt x="54064" y="82563"/>
                    </a:cubicBezTo>
                    <a:cubicBezTo>
                      <a:pt x="68872" y="57696"/>
                      <a:pt x="84519" y="37719"/>
                      <a:pt x="101003" y="22631"/>
                    </a:cubicBezTo>
                    <a:cubicBezTo>
                      <a:pt x="117488" y="7544"/>
                      <a:pt x="131598" y="0"/>
                      <a:pt x="143332" y="0"/>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36" name="TextBox 35">
                <a:extLst>
                  <a:ext uri="{FF2B5EF4-FFF2-40B4-BE49-F238E27FC236}">
                    <a16:creationId xmlns:a16="http://schemas.microsoft.com/office/drawing/2014/main" id="{3BD8E3C8-6A6E-A469-755D-4E9AA9403133}"/>
                  </a:ext>
                </a:extLst>
              </p:cNvPr>
              <p:cNvSpPr txBox="1"/>
              <p:nvPr userDrawn="1"/>
            </p:nvSpPr>
            <p:spPr>
              <a:xfrm>
                <a:off x="385375" y="579664"/>
                <a:ext cx="249784" cy="413233"/>
              </a:xfrm>
              <a:custGeom>
                <a:avLst/>
                <a:gdLst/>
                <a:ahLst/>
                <a:cxnLst/>
                <a:rect l="l" t="t" r="r" b="b"/>
                <a:pathLst>
                  <a:path w="249784" h="413233">
                    <a:moveTo>
                      <a:pt x="143332" y="0"/>
                    </a:moveTo>
                    <a:cubicBezTo>
                      <a:pt x="156744" y="0"/>
                      <a:pt x="168618" y="4191"/>
                      <a:pt x="178956" y="12573"/>
                    </a:cubicBezTo>
                    <a:cubicBezTo>
                      <a:pt x="189294" y="20955"/>
                      <a:pt x="194463" y="30455"/>
                      <a:pt x="194463" y="41072"/>
                    </a:cubicBezTo>
                    <a:cubicBezTo>
                      <a:pt x="194463" y="46101"/>
                      <a:pt x="191948" y="52807"/>
                      <a:pt x="186919" y="61189"/>
                    </a:cubicBezTo>
                    <a:cubicBezTo>
                      <a:pt x="181890" y="69571"/>
                      <a:pt x="176441" y="78232"/>
                      <a:pt x="170574" y="87173"/>
                    </a:cubicBezTo>
                    <a:cubicBezTo>
                      <a:pt x="164707" y="96114"/>
                      <a:pt x="159258" y="105194"/>
                      <a:pt x="154229" y="114414"/>
                    </a:cubicBezTo>
                    <a:cubicBezTo>
                      <a:pt x="149200" y="123635"/>
                      <a:pt x="146685" y="131597"/>
                      <a:pt x="146685" y="138303"/>
                    </a:cubicBezTo>
                    <a:cubicBezTo>
                      <a:pt x="146685" y="145009"/>
                      <a:pt x="151994" y="151854"/>
                      <a:pt x="162611" y="158839"/>
                    </a:cubicBezTo>
                    <a:cubicBezTo>
                      <a:pt x="173228" y="165824"/>
                      <a:pt x="185103" y="174625"/>
                      <a:pt x="198235" y="185242"/>
                    </a:cubicBezTo>
                    <a:cubicBezTo>
                      <a:pt x="211366" y="195859"/>
                      <a:pt x="223241" y="208991"/>
                      <a:pt x="233858" y="224638"/>
                    </a:cubicBezTo>
                    <a:cubicBezTo>
                      <a:pt x="244475" y="240284"/>
                      <a:pt x="249784" y="260401"/>
                      <a:pt x="249784" y="284988"/>
                    </a:cubicBezTo>
                    <a:cubicBezTo>
                      <a:pt x="249784" y="306781"/>
                      <a:pt x="246152" y="325780"/>
                      <a:pt x="238887" y="341986"/>
                    </a:cubicBezTo>
                    <a:cubicBezTo>
                      <a:pt x="231623" y="358191"/>
                      <a:pt x="222123" y="371462"/>
                      <a:pt x="210388" y="381800"/>
                    </a:cubicBezTo>
                    <a:cubicBezTo>
                      <a:pt x="198654" y="392138"/>
                      <a:pt x="185522" y="399961"/>
                      <a:pt x="170993" y="405270"/>
                    </a:cubicBezTo>
                    <a:cubicBezTo>
                      <a:pt x="156464" y="410578"/>
                      <a:pt x="141656" y="413233"/>
                      <a:pt x="126568" y="413233"/>
                    </a:cubicBezTo>
                    <a:cubicBezTo>
                      <a:pt x="88570" y="413233"/>
                      <a:pt x="57976" y="400380"/>
                      <a:pt x="34786" y="374675"/>
                    </a:cubicBezTo>
                    <a:cubicBezTo>
                      <a:pt x="11595" y="348971"/>
                      <a:pt x="0" y="312369"/>
                      <a:pt x="0" y="264871"/>
                    </a:cubicBezTo>
                    <a:cubicBezTo>
                      <a:pt x="0" y="231343"/>
                      <a:pt x="5309" y="198793"/>
                      <a:pt x="15926" y="167221"/>
                    </a:cubicBezTo>
                    <a:cubicBezTo>
                      <a:pt x="26543" y="135649"/>
                      <a:pt x="39256" y="107429"/>
                      <a:pt x="54064" y="82563"/>
                    </a:cubicBezTo>
                    <a:cubicBezTo>
                      <a:pt x="68872" y="57696"/>
                      <a:pt x="84519" y="37719"/>
                      <a:pt x="101003" y="22631"/>
                    </a:cubicBezTo>
                    <a:cubicBezTo>
                      <a:pt x="117488" y="7544"/>
                      <a:pt x="131598" y="0"/>
                      <a:pt x="143332" y="0"/>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grpSp>
      </p:grpSp>
      <p:grpSp>
        <p:nvGrpSpPr>
          <p:cNvPr id="32" name="Group 31">
            <a:extLst>
              <a:ext uri="{FF2B5EF4-FFF2-40B4-BE49-F238E27FC236}">
                <a16:creationId xmlns:a16="http://schemas.microsoft.com/office/drawing/2014/main" id="{F5E0836C-BDBA-FA73-00E4-B173FB1409CB}"/>
              </a:ext>
              <a:ext uri="{C183D7F6-B498-43B3-948B-1728B52AA6E4}">
                <adec:decorative xmlns:adec="http://schemas.microsoft.com/office/drawing/2017/decorative" val="1"/>
              </a:ext>
            </a:extLst>
          </p:cNvPr>
          <p:cNvGrpSpPr/>
          <p:nvPr userDrawn="1"/>
        </p:nvGrpSpPr>
        <p:grpSpPr>
          <a:xfrm>
            <a:off x="9402763" y="3415764"/>
            <a:ext cx="1709285" cy="1621972"/>
            <a:chOff x="-1709285" y="1588747"/>
            <a:chExt cx="1709285" cy="1621972"/>
          </a:xfrm>
        </p:grpSpPr>
        <p:grpSp>
          <p:nvGrpSpPr>
            <p:cNvPr id="33" name="Group 32">
              <a:extLst>
                <a:ext uri="{FF2B5EF4-FFF2-40B4-BE49-F238E27FC236}">
                  <a16:creationId xmlns:a16="http://schemas.microsoft.com/office/drawing/2014/main" id="{8FB367FD-6ECC-41BC-9360-B587DBB91EEF}"/>
                </a:ext>
              </a:extLst>
            </p:cNvPr>
            <p:cNvGrpSpPr/>
            <p:nvPr userDrawn="1"/>
          </p:nvGrpSpPr>
          <p:grpSpPr>
            <a:xfrm>
              <a:off x="-1709285" y="1588747"/>
              <a:ext cx="1709285" cy="1621972"/>
              <a:chOff x="1698171" y="691024"/>
              <a:chExt cx="1709285" cy="1621972"/>
            </a:xfrm>
          </p:grpSpPr>
          <p:grpSp>
            <p:nvGrpSpPr>
              <p:cNvPr id="43" name="Group 42">
                <a:extLst>
                  <a:ext uri="{FF2B5EF4-FFF2-40B4-BE49-F238E27FC236}">
                    <a16:creationId xmlns:a16="http://schemas.microsoft.com/office/drawing/2014/main" id="{180413F6-8C2A-38B2-1F45-9CB25F1999F9}"/>
                  </a:ext>
                </a:extLst>
              </p:cNvPr>
              <p:cNvGrpSpPr/>
              <p:nvPr userDrawn="1"/>
            </p:nvGrpSpPr>
            <p:grpSpPr>
              <a:xfrm>
                <a:off x="1698171" y="691024"/>
                <a:ext cx="1709285" cy="1621972"/>
                <a:chOff x="1466850" y="380320"/>
                <a:chExt cx="1799191" cy="1707287"/>
              </a:xfrm>
            </p:grpSpPr>
            <p:sp>
              <p:nvSpPr>
                <p:cNvPr id="49" name="Rectangle 48">
                  <a:extLst>
                    <a:ext uri="{FF2B5EF4-FFF2-40B4-BE49-F238E27FC236}">
                      <a16:creationId xmlns:a16="http://schemas.microsoft.com/office/drawing/2014/main" id="{00A215D2-F3EB-AB62-130B-8BE4CD0C6FCB}"/>
                    </a:ext>
                  </a:extLst>
                </p:cNvPr>
                <p:cNvSpPr/>
                <p:nvPr userDrawn="1"/>
              </p:nvSpPr>
              <p:spPr>
                <a:xfrm>
                  <a:off x="1466850" y="875620"/>
                  <a:ext cx="1799191" cy="1211987"/>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514EED55-F3BF-5DC4-21AD-25D3CA83B313}"/>
                    </a:ext>
                  </a:extLst>
                </p:cNvPr>
                <p:cNvSpPr/>
                <p:nvPr userDrawn="1"/>
              </p:nvSpPr>
              <p:spPr>
                <a:xfrm>
                  <a:off x="1466850" y="380320"/>
                  <a:ext cx="1799191"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4" name="Group 43">
                <a:extLst>
                  <a:ext uri="{FF2B5EF4-FFF2-40B4-BE49-F238E27FC236}">
                    <a16:creationId xmlns:a16="http://schemas.microsoft.com/office/drawing/2014/main" id="{335A1FCD-9609-ADA4-E3DB-06A601AF0D88}"/>
                  </a:ext>
                </a:extLst>
              </p:cNvPr>
              <p:cNvGrpSpPr/>
              <p:nvPr userDrawn="1"/>
            </p:nvGrpSpPr>
            <p:grpSpPr>
              <a:xfrm>
                <a:off x="1839686" y="815293"/>
                <a:ext cx="810985" cy="212272"/>
                <a:chOff x="1883229" y="800099"/>
                <a:chExt cx="810985" cy="212272"/>
              </a:xfrm>
            </p:grpSpPr>
            <p:sp>
              <p:nvSpPr>
                <p:cNvPr id="46" name="Oval 45">
                  <a:extLst>
                    <a:ext uri="{FF2B5EF4-FFF2-40B4-BE49-F238E27FC236}">
                      <a16:creationId xmlns:a16="http://schemas.microsoft.com/office/drawing/2014/main" id="{E87B05CA-44A7-0AB2-84BE-3CD14BB82569}"/>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Oval 46">
                  <a:extLst>
                    <a:ext uri="{FF2B5EF4-FFF2-40B4-BE49-F238E27FC236}">
                      <a16:creationId xmlns:a16="http://schemas.microsoft.com/office/drawing/2014/main" id="{16FA06F6-BC02-70B8-C063-0B2C0E4D4DC7}"/>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84C934C1-5E29-42D9-A8D2-99D6D5BC298D}"/>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34" name="Group 33">
              <a:extLst>
                <a:ext uri="{FF2B5EF4-FFF2-40B4-BE49-F238E27FC236}">
                  <a16:creationId xmlns:a16="http://schemas.microsoft.com/office/drawing/2014/main" id="{57DA6EE8-929C-B459-F235-ECC67D443D5C}"/>
                </a:ext>
              </a:extLst>
            </p:cNvPr>
            <p:cNvGrpSpPr/>
            <p:nvPr userDrawn="1"/>
          </p:nvGrpSpPr>
          <p:grpSpPr>
            <a:xfrm>
              <a:off x="-1224869" y="2326152"/>
              <a:ext cx="735012" cy="602525"/>
              <a:chOff x="385375" y="554518"/>
              <a:chExt cx="534772" cy="438379"/>
            </a:xfrm>
          </p:grpSpPr>
          <p:sp>
            <p:nvSpPr>
              <p:cNvPr id="35" name="TextBox 34">
                <a:extLst>
                  <a:ext uri="{FF2B5EF4-FFF2-40B4-BE49-F238E27FC236}">
                    <a16:creationId xmlns:a16="http://schemas.microsoft.com/office/drawing/2014/main" id="{41CB9CBA-0712-AD3D-63E3-6CA7A28EBF40}"/>
                  </a:ext>
                </a:extLst>
              </p:cNvPr>
              <p:cNvSpPr txBox="1"/>
              <p:nvPr userDrawn="1"/>
            </p:nvSpPr>
            <p:spPr>
              <a:xfrm rot="10800000">
                <a:off x="670363" y="554518"/>
                <a:ext cx="249784" cy="413233"/>
              </a:xfrm>
              <a:custGeom>
                <a:avLst/>
                <a:gdLst/>
                <a:ahLst/>
                <a:cxnLst/>
                <a:rect l="l" t="t" r="r" b="b"/>
                <a:pathLst>
                  <a:path w="249784" h="413233">
                    <a:moveTo>
                      <a:pt x="143332" y="0"/>
                    </a:moveTo>
                    <a:cubicBezTo>
                      <a:pt x="156744" y="0"/>
                      <a:pt x="168618" y="4191"/>
                      <a:pt x="178956" y="12573"/>
                    </a:cubicBezTo>
                    <a:cubicBezTo>
                      <a:pt x="189294" y="20955"/>
                      <a:pt x="194463" y="30455"/>
                      <a:pt x="194463" y="41072"/>
                    </a:cubicBezTo>
                    <a:cubicBezTo>
                      <a:pt x="194463" y="46101"/>
                      <a:pt x="191948" y="52807"/>
                      <a:pt x="186919" y="61189"/>
                    </a:cubicBezTo>
                    <a:cubicBezTo>
                      <a:pt x="181890" y="69571"/>
                      <a:pt x="176441" y="78232"/>
                      <a:pt x="170574" y="87173"/>
                    </a:cubicBezTo>
                    <a:cubicBezTo>
                      <a:pt x="164707" y="96114"/>
                      <a:pt x="159258" y="105194"/>
                      <a:pt x="154229" y="114414"/>
                    </a:cubicBezTo>
                    <a:cubicBezTo>
                      <a:pt x="149200" y="123635"/>
                      <a:pt x="146685" y="131597"/>
                      <a:pt x="146685" y="138303"/>
                    </a:cubicBezTo>
                    <a:cubicBezTo>
                      <a:pt x="146685" y="145009"/>
                      <a:pt x="151994" y="151854"/>
                      <a:pt x="162611" y="158839"/>
                    </a:cubicBezTo>
                    <a:cubicBezTo>
                      <a:pt x="173228" y="165824"/>
                      <a:pt x="185103" y="174625"/>
                      <a:pt x="198235" y="185242"/>
                    </a:cubicBezTo>
                    <a:cubicBezTo>
                      <a:pt x="211366" y="195859"/>
                      <a:pt x="223241" y="208991"/>
                      <a:pt x="233858" y="224638"/>
                    </a:cubicBezTo>
                    <a:cubicBezTo>
                      <a:pt x="244475" y="240284"/>
                      <a:pt x="249784" y="260401"/>
                      <a:pt x="249784" y="284988"/>
                    </a:cubicBezTo>
                    <a:cubicBezTo>
                      <a:pt x="249784" y="306781"/>
                      <a:pt x="246152" y="325780"/>
                      <a:pt x="238887" y="341986"/>
                    </a:cubicBezTo>
                    <a:cubicBezTo>
                      <a:pt x="231623" y="358191"/>
                      <a:pt x="222123" y="371462"/>
                      <a:pt x="210388" y="381800"/>
                    </a:cubicBezTo>
                    <a:cubicBezTo>
                      <a:pt x="198654" y="392138"/>
                      <a:pt x="185522" y="399961"/>
                      <a:pt x="170993" y="405270"/>
                    </a:cubicBezTo>
                    <a:cubicBezTo>
                      <a:pt x="156464" y="410578"/>
                      <a:pt x="141656" y="413233"/>
                      <a:pt x="126568" y="413233"/>
                    </a:cubicBezTo>
                    <a:cubicBezTo>
                      <a:pt x="88570" y="413233"/>
                      <a:pt x="57976" y="400380"/>
                      <a:pt x="34786" y="374675"/>
                    </a:cubicBezTo>
                    <a:cubicBezTo>
                      <a:pt x="11595" y="348971"/>
                      <a:pt x="0" y="312369"/>
                      <a:pt x="0" y="264871"/>
                    </a:cubicBezTo>
                    <a:cubicBezTo>
                      <a:pt x="0" y="231343"/>
                      <a:pt x="5309" y="198793"/>
                      <a:pt x="15926" y="167221"/>
                    </a:cubicBezTo>
                    <a:cubicBezTo>
                      <a:pt x="26543" y="135649"/>
                      <a:pt x="39256" y="107429"/>
                      <a:pt x="54064" y="82563"/>
                    </a:cubicBezTo>
                    <a:cubicBezTo>
                      <a:pt x="68872" y="57696"/>
                      <a:pt x="84519" y="37719"/>
                      <a:pt x="101003" y="22631"/>
                    </a:cubicBezTo>
                    <a:cubicBezTo>
                      <a:pt x="117488" y="7544"/>
                      <a:pt x="131598" y="0"/>
                      <a:pt x="143332" y="0"/>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40" name="TextBox 39">
                <a:extLst>
                  <a:ext uri="{FF2B5EF4-FFF2-40B4-BE49-F238E27FC236}">
                    <a16:creationId xmlns:a16="http://schemas.microsoft.com/office/drawing/2014/main" id="{B742B487-3B9A-0593-0EFF-C4A5C542A9E1}"/>
                  </a:ext>
                </a:extLst>
              </p:cNvPr>
              <p:cNvSpPr txBox="1"/>
              <p:nvPr userDrawn="1"/>
            </p:nvSpPr>
            <p:spPr>
              <a:xfrm rot="10800000">
                <a:off x="385375" y="579664"/>
                <a:ext cx="249784" cy="413233"/>
              </a:xfrm>
              <a:custGeom>
                <a:avLst/>
                <a:gdLst/>
                <a:ahLst/>
                <a:cxnLst/>
                <a:rect l="l" t="t" r="r" b="b"/>
                <a:pathLst>
                  <a:path w="249784" h="413233">
                    <a:moveTo>
                      <a:pt x="143332" y="0"/>
                    </a:moveTo>
                    <a:cubicBezTo>
                      <a:pt x="156744" y="0"/>
                      <a:pt x="168618" y="4191"/>
                      <a:pt x="178956" y="12573"/>
                    </a:cubicBezTo>
                    <a:cubicBezTo>
                      <a:pt x="189294" y="20955"/>
                      <a:pt x="194463" y="30455"/>
                      <a:pt x="194463" y="41072"/>
                    </a:cubicBezTo>
                    <a:cubicBezTo>
                      <a:pt x="194463" y="46101"/>
                      <a:pt x="191948" y="52807"/>
                      <a:pt x="186919" y="61189"/>
                    </a:cubicBezTo>
                    <a:cubicBezTo>
                      <a:pt x="181890" y="69571"/>
                      <a:pt x="176441" y="78232"/>
                      <a:pt x="170574" y="87173"/>
                    </a:cubicBezTo>
                    <a:cubicBezTo>
                      <a:pt x="164707" y="96114"/>
                      <a:pt x="159258" y="105194"/>
                      <a:pt x="154229" y="114414"/>
                    </a:cubicBezTo>
                    <a:cubicBezTo>
                      <a:pt x="149200" y="123635"/>
                      <a:pt x="146685" y="131597"/>
                      <a:pt x="146685" y="138303"/>
                    </a:cubicBezTo>
                    <a:cubicBezTo>
                      <a:pt x="146685" y="145009"/>
                      <a:pt x="151994" y="151854"/>
                      <a:pt x="162611" y="158839"/>
                    </a:cubicBezTo>
                    <a:cubicBezTo>
                      <a:pt x="173228" y="165824"/>
                      <a:pt x="185103" y="174625"/>
                      <a:pt x="198235" y="185242"/>
                    </a:cubicBezTo>
                    <a:cubicBezTo>
                      <a:pt x="211366" y="195859"/>
                      <a:pt x="223241" y="208991"/>
                      <a:pt x="233858" y="224638"/>
                    </a:cubicBezTo>
                    <a:cubicBezTo>
                      <a:pt x="244475" y="240284"/>
                      <a:pt x="249784" y="260401"/>
                      <a:pt x="249784" y="284988"/>
                    </a:cubicBezTo>
                    <a:cubicBezTo>
                      <a:pt x="249784" y="306781"/>
                      <a:pt x="246152" y="325780"/>
                      <a:pt x="238887" y="341986"/>
                    </a:cubicBezTo>
                    <a:cubicBezTo>
                      <a:pt x="231623" y="358191"/>
                      <a:pt x="222123" y="371462"/>
                      <a:pt x="210388" y="381800"/>
                    </a:cubicBezTo>
                    <a:cubicBezTo>
                      <a:pt x="198654" y="392138"/>
                      <a:pt x="185522" y="399961"/>
                      <a:pt x="170993" y="405270"/>
                    </a:cubicBezTo>
                    <a:cubicBezTo>
                      <a:pt x="156464" y="410578"/>
                      <a:pt x="141656" y="413233"/>
                      <a:pt x="126568" y="413233"/>
                    </a:cubicBezTo>
                    <a:cubicBezTo>
                      <a:pt x="88570" y="413233"/>
                      <a:pt x="57976" y="400380"/>
                      <a:pt x="34786" y="374675"/>
                    </a:cubicBezTo>
                    <a:cubicBezTo>
                      <a:pt x="11595" y="348971"/>
                      <a:pt x="0" y="312369"/>
                      <a:pt x="0" y="264871"/>
                    </a:cubicBezTo>
                    <a:cubicBezTo>
                      <a:pt x="0" y="231343"/>
                      <a:pt x="5309" y="198793"/>
                      <a:pt x="15926" y="167221"/>
                    </a:cubicBezTo>
                    <a:cubicBezTo>
                      <a:pt x="26543" y="135649"/>
                      <a:pt x="39256" y="107429"/>
                      <a:pt x="54064" y="82563"/>
                    </a:cubicBezTo>
                    <a:cubicBezTo>
                      <a:pt x="68872" y="57696"/>
                      <a:pt x="84519" y="37719"/>
                      <a:pt x="101003" y="22631"/>
                    </a:cubicBezTo>
                    <a:cubicBezTo>
                      <a:pt x="117488" y="7544"/>
                      <a:pt x="131598" y="0"/>
                      <a:pt x="143332" y="0"/>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grpSp>
      </p:grpSp>
      <p:grpSp>
        <p:nvGrpSpPr>
          <p:cNvPr id="12" name="Group 11">
            <a:extLst>
              <a:ext uri="{FF2B5EF4-FFF2-40B4-BE49-F238E27FC236}">
                <a16:creationId xmlns:a16="http://schemas.microsoft.com/office/drawing/2014/main" id="{27CCA35F-CAF0-9536-1831-7D7261317B13}"/>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51" name="Rectangle 50">
              <a:extLst>
                <a:ext uri="{FF2B5EF4-FFF2-40B4-BE49-F238E27FC236}">
                  <a16:creationId xmlns:a16="http://schemas.microsoft.com/office/drawing/2014/main" id="{5468ED2E-3ACB-961C-5143-8A186C5A3D7F}"/>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2" name="Straight Connector 51">
              <a:extLst>
                <a:ext uri="{FF2B5EF4-FFF2-40B4-BE49-F238E27FC236}">
                  <a16:creationId xmlns:a16="http://schemas.microsoft.com/office/drawing/2014/main" id="{9A7DACCA-05DE-6C8F-B3A6-FA62B874FB9F}"/>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54" name="Graphic 53" descr="Full battery with solid fill">
              <a:extLst>
                <a:ext uri="{FF2B5EF4-FFF2-40B4-BE49-F238E27FC236}">
                  <a16:creationId xmlns:a16="http://schemas.microsoft.com/office/drawing/2014/main" id="{30AD8D4F-AE9C-EEF2-47E6-E6ED35B6771F}"/>
                </a:ext>
              </a:extLst>
            </p:cNvPr>
            <p:cNvPicPr>
              <a:picLocks noChangeAspect="1"/>
            </p:cNvPicPr>
            <p:nvPr userDrawn="1"/>
          </p:nvPicPr>
          <p:blipFill>
            <a:blip r:embed="rId8">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10278606" y="6405154"/>
              <a:ext cx="274320" cy="274320"/>
            </a:xfrm>
            <a:prstGeom prst="rect">
              <a:avLst/>
            </a:prstGeom>
          </p:spPr>
        </p:pic>
        <p:pic>
          <p:nvPicPr>
            <p:cNvPr id="55" name="Graphic 54" descr="Volume with solid fill">
              <a:extLst>
                <a:ext uri="{FF2B5EF4-FFF2-40B4-BE49-F238E27FC236}">
                  <a16:creationId xmlns:a16="http://schemas.microsoft.com/office/drawing/2014/main" id="{CAA8B5FC-DEBC-1C09-A0AF-474824B176F9}"/>
                </a:ext>
              </a:extLst>
            </p:cNvPr>
            <p:cNvPicPr>
              <a:picLocks noChangeAspect="1"/>
            </p:cNvPicPr>
            <p:nvPr userDrawn="1"/>
          </p:nvPicPr>
          <p:blipFill>
            <a:blip r:embed="rId10">
              <a:extLst>
                <a:ext uri="{28A0092B-C50C-407E-A947-70E740481C1C}">
                  <a14:useLocalDpi xmlns:a14="http://schemas.microsoft.com/office/drawing/2010/main"/>
                </a:ext>
                <a:ext uri="{96DAC541-7B7A-43D3-8B79-37D633B846F1}">
                  <asvg:svgBlip xmlns:asvg="http://schemas.microsoft.com/office/drawing/2016/SVG/main" r:embed="rId11"/>
                </a:ext>
              </a:extLst>
            </a:blip>
            <a:srcRect/>
            <a:stretch/>
          </p:blipFill>
          <p:spPr>
            <a:xfrm>
              <a:off x="9905543" y="6405154"/>
              <a:ext cx="274320" cy="274320"/>
            </a:xfrm>
            <a:prstGeom prst="rect">
              <a:avLst/>
            </a:prstGeom>
          </p:spPr>
        </p:pic>
        <p:pic>
          <p:nvPicPr>
            <p:cNvPr id="56" name="Graphic 55" descr="Wi-Fi with solid fill">
              <a:extLst>
                <a:ext uri="{FF2B5EF4-FFF2-40B4-BE49-F238E27FC236}">
                  <a16:creationId xmlns:a16="http://schemas.microsoft.com/office/drawing/2014/main" id="{B7A9F117-6710-3354-2D3E-B454450F0ECD}"/>
                </a:ext>
              </a:extLst>
            </p:cNvPr>
            <p:cNvPicPr>
              <a:picLocks noChangeAspect="1"/>
            </p:cNvPicPr>
            <p:nvPr userDrawn="1"/>
          </p:nvPicPr>
          <p:blipFill rotWithShape="1">
            <a:blip r:embed="rId12" cstate="hqprint">
              <a:extLst>
                <a:ext uri="{28A0092B-C50C-407E-A947-70E740481C1C}">
                  <a14:useLocalDpi xmlns:a14="http://schemas.microsoft.com/office/drawing/2010/main"/>
                </a:ext>
                <a:ext uri="{96DAC541-7B7A-43D3-8B79-37D633B846F1}">
                  <asvg:svgBlip xmlns:asvg="http://schemas.microsoft.com/office/drawing/2016/SVG/main" r:embed="rId13"/>
                </a:ext>
              </a:extLst>
            </a:blip>
            <a:srcRect l="13558" t="13558" r="13558" b="13558"/>
            <a:stretch/>
          </p:blipFill>
          <p:spPr>
            <a:xfrm>
              <a:off x="9532479" y="6405154"/>
              <a:ext cx="274320" cy="274320"/>
            </a:xfrm>
            <a:prstGeom prst="rect">
              <a:avLst/>
            </a:prstGeom>
          </p:spPr>
        </p:pic>
      </p:grpSp>
      <p:sp>
        <p:nvSpPr>
          <p:cNvPr id="13" name="Text Placeholder 27">
            <a:extLst>
              <a:ext uri="{FF2B5EF4-FFF2-40B4-BE49-F238E27FC236}">
                <a16:creationId xmlns:a16="http://schemas.microsoft.com/office/drawing/2014/main" id="{94B56E73-8103-0678-79AC-2BBE183921A8}"/>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53" name="Date Placeholder 3">
            <a:extLst>
              <a:ext uri="{FF2B5EF4-FFF2-40B4-BE49-F238E27FC236}">
                <a16:creationId xmlns:a16="http://schemas.microsoft.com/office/drawing/2014/main" id="{06BBB71D-05C1-5D4E-57AA-9B9CB1E64513}"/>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57" name="Slide Number Placeholder 5">
            <a:extLst>
              <a:ext uri="{FF2B5EF4-FFF2-40B4-BE49-F238E27FC236}">
                <a16:creationId xmlns:a16="http://schemas.microsoft.com/office/drawing/2014/main" id="{CF042317-61C6-2C4A-73B4-ACFCC8F33B2D}"/>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963165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8AE5689F-30D7-7AB0-256B-189E4D84846C}"/>
              </a:ext>
              <a:ext uri="{C183D7F6-B498-43B3-948B-1728B52AA6E4}">
                <adec:decorative xmlns:adec="http://schemas.microsoft.com/office/drawing/2017/decorative" val="1"/>
              </a:ext>
            </a:extLst>
          </p:cNvPr>
          <p:cNvSpPr/>
          <p:nvPr userDrawn="1"/>
        </p:nvSpPr>
        <p:spPr>
          <a:xfrm>
            <a:off x="336550" y="327025"/>
            <a:ext cx="11518900" cy="5561466"/>
          </a:xfrm>
          <a:prstGeom prst="roundRect">
            <a:avLst>
              <a:gd name="adj" fmla="val 1928"/>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167543D7-5153-C4AE-771D-D6DEF2A643AE}"/>
              </a:ext>
            </a:extLst>
          </p:cNvPr>
          <p:cNvSpPr>
            <a:spLocks noGrp="1"/>
          </p:cNvSpPr>
          <p:nvPr>
            <p:ph type="title" hasCustomPrompt="1"/>
          </p:nvPr>
        </p:nvSpPr>
        <p:spPr>
          <a:xfrm>
            <a:off x="641350" y="315449"/>
            <a:ext cx="10907016" cy="1701774"/>
          </a:xfrm>
        </p:spPr>
        <p:txBody>
          <a:bodyPr anchor="ctr" anchorCtr="0"/>
          <a:lstStyle>
            <a:lvl1pPr algn="l">
              <a:defRPr sz="4400"/>
            </a:lvl1pPr>
          </a:lstStyle>
          <a:p>
            <a:r>
              <a:rPr lang="en-US" dirty="0"/>
              <a:t>Click to add title</a:t>
            </a:r>
          </a:p>
        </p:txBody>
      </p:sp>
      <p:grpSp>
        <p:nvGrpSpPr>
          <p:cNvPr id="26" name="Group 25">
            <a:extLst>
              <a:ext uri="{FF2B5EF4-FFF2-40B4-BE49-F238E27FC236}">
                <a16:creationId xmlns:a16="http://schemas.microsoft.com/office/drawing/2014/main" id="{88AD43BE-A7FF-F031-D697-99E89A68533E}"/>
              </a:ext>
              <a:ext uri="{C183D7F6-B498-43B3-948B-1728B52AA6E4}">
                <adec:decorative xmlns:adec="http://schemas.microsoft.com/office/drawing/2017/decorative" val="1"/>
              </a:ext>
            </a:extLst>
          </p:cNvPr>
          <p:cNvGrpSpPr/>
          <p:nvPr userDrawn="1"/>
        </p:nvGrpSpPr>
        <p:grpSpPr>
          <a:xfrm>
            <a:off x="763641" y="2017224"/>
            <a:ext cx="2340875" cy="2348312"/>
            <a:chOff x="1698171" y="691024"/>
            <a:chExt cx="3550424" cy="3561704"/>
          </a:xfrm>
        </p:grpSpPr>
        <p:grpSp>
          <p:nvGrpSpPr>
            <p:cNvPr id="27" name="Group 26">
              <a:extLst>
                <a:ext uri="{FF2B5EF4-FFF2-40B4-BE49-F238E27FC236}">
                  <a16:creationId xmlns:a16="http://schemas.microsoft.com/office/drawing/2014/main" id="{A94A3168-DB96-3200-7CA6-CEB0099F4574}"/>
                </a:ext>
              </a:extLst>
            </p:cNvPr>
            <p:cNvGrpSpPr/>
            <p:nvPr userDrawn="1"/>
          </p:nvGrpSpPr>
          <p:grpSpPr>
            <a:xfrm>
              <a:off x="1698171" y="691024"/>
              <a:ext cx="3550424" cy="3561704"/>
              <a:chOff x="1466850" y="380320"/>
              <a:chExt cx="3737172" cy="3749047"/>
            </a:xfrm>
          </p:grpSpPr>
          <p:sp>
            <p:nvSpPr>
              <p:cNvPr id="32" name="Rectangle 31">
                <a:extLst>
                  <a:ext uri="{FF2B5EF4-FFF2-40B4-BE49-F238E27FC236}">
                    <a16:creationId xmlns:a16="http://schemas.microsoft.com/office/drawing/2014/main" id="{D6D99B31-6C0F-B7D6-9779-0D1D6D61D7DE}"/>
                  </a:ext>
                </a:extLst>
              </p:cNvPr>
              <p:cNvSpPr/>
              <p:nvPr userDrawn="1"/>
            </p:nvSpPr>
            <p:spPr>
              <a:xfrm>
                <a:off x="1466850" y="875621"/>
                <a:ext cx="3737172" cy="3253746"/>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BF770EF3-B956-4825-CDE1-631493912C3E}"/>
                  </a:ext>
                </a:extLst>
              </p:cNvPr>
              <p:cNvSpPr/>
              <p:nvPr userDrawn="1"/>
            </p:nvSpPr>
            <p:spPr>
              <a:xfrm>
                <a:off x="1466850" y="380320"/>
                <a:ext cx="3737172"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70C579FF-4ABC-B088-9948-C4E671738FD6}"/>
                </a:ext>
              </a:extLst>
            </p:cNvPr>
            <p:cNvGrpSpPr/>
            <p:nvPr userDrawn="1"/>
          </p:nvGrpSpPr>
          <p:grpSpPr>
            <a:xfrm>
              <a:off x="1839686" y="815293"/>
              <a:ext cx="810985" cy="212272"/>
              <a:chOff x="1883229" y="800099"/>
              <a:chExt cx="810985" cy="212272"/>
            </a:xfrm>
          </p:grpSpPr>
          <p:sp>
            <p:nvSpPr>
              <p:cNvPr id="29" name="Oval 28">
                <a:extLst>
                  <a:ext uri="{FF2B5EF4-FFF2-40B4-BE49-F238E27FC236}">
                    <a16:creationId xmlns:a16="http://schemas.microsoft.com/office/drawing/2014/main" id="{42662865-B323-CDF7-5D0C-2535666ADF38}"/>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904D5CDF-8F8E-711E-32A3-7353DEB8A030}"/>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a:extLst>
                  <a:ext uri="{FF2B5EF4-FFF2-40B4-BE49-F238E27FC236}">
                    <a16:creationId xmlns:a16="http://schemas.microsoft.com/office/drawing/2014/main" id="{2CACC51D-18F2-3B00-7770-61359797E372}"/>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1" name="Picture Placeholder 20">
            <a:extLst>
              <a:ext uri="{FF2B5EF4-FFF2-40B4-BE49-F238E27FC236}">
                <a16:creationId xmlns:a16="http://schemas.microsoft.com/office/drawing/2014/main" id="{1000A5F8-CF76-B500-E9DE-E8F21494567D}"/>
              </a:ext>
            </a:extLst>
          </p:cNvPr>
          <p:cNvSpPr>
            <a:spLocks noGrp="1"/>
          </p:cNvSpPr>
          <p:nvPr>
            <p:ph type="pic" sz="quarter" idx="29"/>
          </p:nvPr>
        </p:nvSpPr>
        <p:spPr>
          <a:xfrm>
            <a:off x="782859" y="2346444"/>
            <a:ext cx="2302606" cy="2004699"/>
          </a:xfrm>
        </p:spPr>
        <p:txBody>
          <a:bodyPr/>
          <a:lstStyle>
            <a:lvl1pPr marL="0" indent="0" algn="ctr">
              <a:buNone/>
              <a:defRPr sz="1800"/>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750428" y="4703674"/>
            <a:ext cx="2373772" cy="347662"/>
          </a:xfrm>
        </p:spPr>
        <p:txBody>
          <a:bodyPr lIns="0" tIns="0" rIns="0" bIns="0">
            <a:normAutofit/>
          </a:bodyPr>
          <a:lstStyle>
            <a:lvl1pPr marL="0" indent="0" algn="ctr">
              <a:lnSpc>
                <a:spcPct val="100000"/>
              </a:lnSpc>
              <a:spcBef>
                <a:spcPts val="0"/>
              </a:spcBef>
              <a:buNone/>
              <a:defRPr sz="2000" b="1" spc="20" baseline="0">
                <a:solidFill>
                  <a:schemeClr val="tx1"/>
                </a:solidFill>
                <a:latin typeface="+mj-lt"/>
              </a:defRPr>
            </a:lvl1pPr>
          </a:lstStyle>
          <a:p>
            <a:pPr lvl="0"/>
            <a:r>
              <a:rPr lang="en-US" dirty="0"/>
              <a:t>Click to add text</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750427" y="5071327"/>
            <a:ext cx="2373772" cy="347662"/>
          </a:xfrm>
        </p:spPr>
        <p:txBody>
          <a:bodyPr lIns="0" tIns="0" rIns="0" bIns="0">
            <a:normAutofit/>
          </a:bodyPr>
          <a:lstStyle>
            <a:lvl1pPr marL="0" indent="0" algn="ctr">
              <a:lnSpc>
                <a:spcPct val="100000"/>
              </a:lnSpc>
              <a:spcBef>
                <a:spcPts val="0"/>
              </a:spcBef>
              <a:buNone/>
              <a:defRPr sz="1600" b="0" spc="20" baseline="0">
                <a:solidFill>
                  <a:schemeClr val="tx1"/>
                </a:solidFill>
              </a:defRPr>
            </a:lvl1pPr>
          </a:lstStyle>
          <a:p>
            <a:pPr lvl="0"/>
            <a:r>
              <a:rPr lang="en-US" dirty="0"/>
              <a:t>Click to add text</a:t>
            </a:r>
          </a:p>
        </p:txBody>
      </p:sp>
      <p:grpSp>
        <p:nvGrpSpPr>
          <p:cNvPr id="35" name="Group 34">
            <a:extLst>
              <a:ext uri="{FF2B5EF4-FFF2-40B4-BE49-F238E27FC236}">
                <a16:creationId xmlns:a16="http://schemas.microsoft.com/office/drawing/2014/main" id="{8401CF17-685F-7985-17FB-D49634408DD3}"/>
              </a:ext>
              <a:ext uri="{C183D7F6-B498-43B3-948B-1728B52AA6E4}">
                <adec:decorative xmlns:adec="http://schemas.microsoft.com/office/drawing/2017/decorative" val="1"/>
              </a:ext>
            </a:extLst>
          </p:cNvPr>
          <p:cNvGrpSpPr/>
          <p:nvPr userDrawn="1"/>
        </p:nvGrpSpPr>
        <p:grpSpPr>
          <a:xfrm>
            <a:off x="3538256" y="2017224"/>
            <a:ext cx="2340875" cy="2348312"/>
            <a:chOff x="1698171" y="691024"/>
            <a:chExt cx="3550424" cy="3561704"/>
          </a:xfrm>
        </p:grpSpPr>
        <p:grpSp>
          <p:nvGrpSpPr>
            <p:cNvPr id="36" name="Group 35">
              <a:extLst>
                <a:ext uri="{FF2B5EF4-FFF2-40B4-BE49-F238E27FC236}">
                  <a16:creationId xmlns:a16="http://schemas.microsoft.com/office/drawing/2014/main" id="{B5C48107-A5F7-BE6A-5CF8-0A7F99D336CF}"/>
                </a:ext>
              </a:extLst>
            </p:cNvPr>
            <p:cNvGrpSpPr/>
            <p:nvPr userDrawn="1"/>
          </p:nvGrpSpPr>
          <p:grpSpPr>
            <a:xfrm>
              <a:off x="1698171" y="691024"/>
              <a:ext cx="3550424" cy="3561704"/>
              <a:chOff x="1466850" y="380320"/>
              <a:chExt cx="3737172" cy="3749047"/>
            </a:xfrm>
          </p:grpSpPr>
          <p:sp>
            <p:nvSpPr>
              <p:cNvPr id="41" name="Rectangle 40">
                <a:extLst>
                  <a:ext uri="{FF2B5EF4-FFF2-40B4-BE49-F238E27FC236}">
                    <a16:creationId xmlns:a16="http://schemas.microsoft.com/office/drawing/2014/main" id="{1C028FDE-1FE2-F93F-0D35-4821A70FF086}"/>
                  </a:ext>
                </a:extLst>
              </p:cNvPr>
              <p:cNvSpPr/>
              <p:nvPr userDrawn="1"/>
            </p:nvSpPr>
            <p:spPr>
              <a:xfrm>
                <a:off x="1466850" y="875621"/>
                <a:ext cx="3737172" cy="3253746"/>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C10C0D3-18D3-BDF1-D444-7E8C4994A856}"/>
                  </a:ext>
                </a:extLst>
              </p:cNvPr>
              <p:cNvSpPr/>
              <p:nvPr userDrawn="1"/>
            </p:nvSpPr>
            <p:spPr>
              <a:xfrm>
                <a:off x="1466850" y="380320"/>
                <a:ext cx="3737172"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7" name="Group 36">
              <a:extLst>
                <a:ext uri="{FF2B5EF4-FFF2-40B4-BE49-F238E27FC236}">
                  <a16:creationId xmlns:a16="http://schemas.microsoft.com/office/drawing/2014/main" id="{C7D548D8-B69F-7B91-8EA7-81D160EDF4CF}"/>
                </a:ext>
              </a:extLst>
            </p:cNvPr>
            <p:cNvGrpSpPr/>
            <p:nvPr userDrawn="1"/>
          </p:nvGrpSpPr>
          <p:grpSpPr>
            <a:xfrm>
              <a:off x="1839686" y="815293"/>
              <a:ext cx="810985" cy="212272"/>
              <a:chOff x="1883229" y="800099"/>
              <a:chExt cx="810985" cy="212272"/>
            </a:xfrm>
          </p:grpSpPr>
          <p:sp>
            <p:nvSpPr>
              <p:cNvPr id="38" name="Oval 37">
                <a:extLst>
                  <a:ext uri="{FF2B5EF4-FFF2-40B4-BE49-F238E27FC236}">
                    <a16:creationId xmlns:a16="http://schemas.microsoft.com/office/drawing/2014/main" id="{CA70B24B-E612-7EBB-1E11-C4870E844C32}"/>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A1314CAB-6EE9-5369-FA5A-75631B6F574D}"/>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a:extLst>
                  <a:ext uri="{FF2B5EF4-FFF2-40B4-BE49-F238E27FC236}">
                    <a16:creationId xmlns:a16="http://schemas.microsoft.com/office/drawing/2014/main" id="{E6CCAF4E-C7CC-F378-B373-B0F61C2D1DD6}"/>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5" name="Picture Placeholder 20">
            <a:extLst>
              <a:ext uri="{FF2B5EF4-FFF2-40B4-BE49-F238E27FC236}">
                <a16:creationId xmlns:a16="http://schemas.microsoft.com/office/drawing/2014/main" id="{5CC1BDD7-E5B0-B922-F094-50916A4DC605}"/>
              </a:ext>
            </a:extLst>
          </p:cNvPr>
          <p:cNvSpPr>
            <a:spLocks noGrp="1"/>
          </p:cNvSpPr>
          <p:nvPr>
            <p:ph type="pic" sz="quarter" idx="30"/>
          </p:nvPr>
        </p:nvSpPr>
        <p:spPr>
          <a:xfrm>
            <a:off x="3557305" y="2350254"/>
            <a:ext cx="2302606" cy="2004699"/>
          </a:xfrm>
        </p:spPr>
        <p:txBody>
          <a:bodyPr/>
          <a:lstStyle>
            <a:lvl1pPr marL="0" indent="0" algn="ctr">
              <a:buNone/>
              <a:defRPr sz="1800"/>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3492233" y="4703674"/>
            <a:ext cx="2386898" cy="347662"/>
          </a:xfrm>
        </p:spPr>
        <p:txBody>
          <a:bodyPr lIns="0" tIns="0" rIns="0" bIns="0">
            <a:normAutofit/>
          </a:bodyPr>
          <a:lstStyle>
            <a:lvl1pPr marL="0" indent="0" algn="ctr">
              <a:lnSpc>
                <a:spcPct val="100000"/>
              </a:lnSpc>
              <a:spcBef>
                <a:spcPts val="0"/>
              </a:spcBef>
              <a:buNone/>
              <a:defRPr sz="2000" b="1" spc="20" baseline="0">
                <a:solidFill>
                  <a:schemeClr val="tx1"/>
                </a:solidFill>
                <a:latin typeface="+mj-lt"/>
              </a:defRPr>
            </a:lvl1pPr>
          </a:lstStyle>
          <a:p>
            <a:pPr lvl="0"/>
            <a:r>
              <a:rPr lang="en-US" dirty="0"/>
              <a:t>Click to add text</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3492232" y="5071327"/>
            <a:ext cx="2386898" cy="347662"/>
          </a:xfrm>
        </p:spPr>
        <p:txBody>
          <a:bodyPr lIns="0" tIns="0" rIns="0" bIns="0">
            <a:normAutofit/>
          </a:bodyPr>
          <a:lstStyle>
            <a:lvl1pPr marL="0" indent="0" algn="ctr">
              <a:lnSpc>
                <a:spcPct val="100000"/>
              </a:lnSpc>
              <a:spcBef>
                <a:spcPts val="0"/>
              </a:spcBef>
              <a:buNone/>
              <a:defRPr sz="1600" b="0" spc="20" baseline="0">
                <a:solidFill>
                  <a:schemeClr val="tx1"/>
                </a:solidFill>
              </a:defRPr>
            </a:lvl1pPr>
          </a:lstStyle>
          <a:p>
            <a:pPr lvl="0"/>
            <a:r>
              <a:rPr lang="en-US" dirty="0"/>
              <a:t>Click to add text</a:t>
            </a:r>
          </a:p>
        </p:txBody>
      </p:sp>
      <p:grpSp>
        <p:nvGrpSpPr>
          <p:cNvPr id="44" name="Group 43">
            <a:extLst>
              <a:ext uri="{FF2B5EF4-FFF2-40B4-BE49-F238E27FC236}">
                <a16:creationId xmlns:a16="http://schemas.microsoft.com/office/drawing/2014/main" id="{5FED4FAC-9DB7-1E34-358B-80F18C32A7EF}"/>
              </a:ext>
              <a:ext uri="{C183D7F6-B498-43B3-948B-1728B52AA6E4}">
                <adec:decorative xmlns:adec="http://schemas.microsoft.com/office/drawing/2017/decorative" val="1"/>
              </a:ext>
            </a:extLst>
          </p:cNvPr>
          <p:cNvGrpSpPr/>
          <p:nvPr userDrawn="1"/>
        </p:nvGrpSpPr>
        <p:grpSpPr>
          <a:xfrm>
            <a:off x="6312871" y="2017224"/>
            <a:ext cx="2340875" cy="2348312"/>
            <a:chOff x="1698171" y="691024"/>
            <a:chExt cx="3550424" cy="3561704"/>
          </a:xfrm>
        </p:grpSpPr>
        <p:grpSp>
          <p:nvGrpSpPr>
            <p:cNvPr id="45" name="Group 44">
              <a:extLst>
                <a:ext uri="{FF2B5EF4-FFF2-40B4-BE49-F238E27FC236}">
                  <a16:creationId xmlns:a16="http://schemas.microsoft.com/office/drawing/2014/main" id="{586F5C94-3BC2-3E6C-9AC6-7F48B5A45C50}"/>
                </a:ext>
              </a:extLst>
            </p:cNvPr>
            <p:cNvGrpSpPr/>
            <p:nvPr userDrawn="1"/>
          </p:nvGrpSpPr>
          <p:grpSpPr>
            <a:xfrm>
              <a:off x="1698171" y="691024"/>
              <a:ext cx="3550424" cy="3561704"/>
              <a:chOff x="1466850" y="380320"/>
              <a:chExt cx="3737172" cy="3749047"/>
            </a:xfrm>
          </p:grpSpPr>
          <p:sp>
            <p:nvSpPr>
              <p:cNvPr id="50" name="Rectangle 49">
                <a:extLst>
                  <a:ext uri="{FF2B5EF4-FFF2-40B4-BE49-F238E27FC236}">
                    <a16:creationId xmlns:a16="http://schemas.microsoft.com/office/drawing/2014/main" id="{98C9E49B-BEF3-13AD-EB1E-B3F9DD415A2F}"/>
                  </a:ext>
                </a:extLst>
              </p:cNvPr>
              <p:cNvSpPr/>
              <p:nvPr userDrawn="1"/>
            </p:nvSpPr>
            <p:spPr>
              <a:xfrm>
                <a:off x="1466850" y="875621"/>
                <a:ext cx="3737172" cy="3253746"/>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1A1478A6-702D-AC6B-08E1-65B8945B2F0F}"/>
                  </a:ext>
                </a:extLst>
              </p:cNvPr>
              <p:cNvSpPr/>
              <p:nvPr userDrawn="1"/>
            </p:nvSpPr>
            <p:spPr>
              <a:xfrm>
                <a:off x="1466850" y="380320"/>
                <a:ext cx="3737172"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6" name="Group 45">
              <a:extLst>
                <a:ext uri="{FF2B5EF4-FFF2-40B4-BE49-F238E27FC236}">
                  <a16:creationId xmlns:a16="http://schemas.microsoft.com/office/drawing/2014/main" id="{F6F3853C-5D6B-C25F-6B2D-84FD897E95B9}"/>
                </a:ext>
              </a:extLst>
            </p:cNvPr>
            <p:cNvGrpSpPr/>
            <p:nvPr userDrawn="1"/>
          </p:nvGrpSpPr>
          <p:grpSpPr>
            <a:xfrm>
              <a:off x="1839686" y="815293"/>
              <a:ext cx="810985" cy="212272"/>
              <a:chOff x="1883229" y="800099"/>
              <a:chExt cx="810985" cy="212272"/>
            </a:xfrm>
          </p:grpSpPr>
          <p:sp>
            <p:nvSpPr>
              <p:cNvPr id="47" name="Oval 46">
                <a:extLst>
                  <a:ext uri="{FF2B5EF4-FFF2-40B4-BE49-F238E27FC236}">
                    <a16:creationId xmlns:a16="http://schemas.microsoft.com/office/drawing/2014/main" id="{CE42957E-C1C3-E4BF-A92F-713DBDB901EF}"/>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3144B805-5CE5-FAB9-AE1C-2E4EEE81291F}"/>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Oval 48">
                <a:extLst>
                  <a:ext uri="{FF2B5EF4-FFF2-40B4-BE49-F238E27FC236}">
                    <a16:creationId xmlns:a16="http://schemas.microsoft.com/office/drawing/2014/main" id="{07941212-D546-0097-326C-2D895F55E57B}"/>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43" name="Picture Placeholder 20">
            <a:extLst>
              <a:ext uri="{FF2B5EF4-FFF2-40B4-BE49-F238E27FC236}">
                <a16:creationId xmlns:a16="http://schemas.microsoft.com/office/drawing/2014/main" id="{11B87226-BEF6-7B0D-4DBB-B1F7CB3AFC41}"/>
              </a:ext>
            </a:extLst>
          </p:cNvPr>
          <p:cNvSpPr>
            <a:spLocks noGrp="1"/>
          </p:cNvSpPr>
          <p:nvPr>
            <p:ph type="pic" sz="quarter" idx="31"/>
          </p:nvPr>
        </p:nvSpPr>
        <p:spPr>
          <a:xfrm>
            <a:off x="6331750" y="2346444"/>
            <a:ext cx="2302606" cy="2004699"/>
          </a:xfrm>
        </p:spPr>
        <p:txBody>
          <a:bodyPr/>
          <a:lstStyle>
            <a:lvl1pPr marL="0" indent="0" algn="ctr">
              <a:buNone/>
              <a:defRPr sz="1800"/>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6299254" y="4703674"/>
            <a:ext cx="2354492" cy="347662"/>
          </a:xfrm>
        </p:spPr>
        <p:txBody>
          <a:bodyPr lIns="0" tIns="0" rIns="0" bIns="0">
            <a:normAutofit/>
          </a:bodyPr>
          <a:lstStyle>
            <a:lvl1pPr marL="0" indent="0" algn="ctr">
              <a:lnSpc>
                <a:spcPct val="100000"/>
              </a:lnSpc>
              <a:spcBef>
                <a:spcPts val="0"/>
              </a:spcBef>
              <a:buNone/>
              <a:defRPr sz="2000" b="1" spc="20" baseline="0">
                <a:solidFill>
                  <a:schemeClr val="tx1"/>
                </a:solidFill>
                <a:latin typeface="+mj-lt"/>
              </a:defRPr>
            </a:lvl1pPr>
          </a:lstStyle>
          <a:p>
            <a:pPr lvl="0"/>
            <a:r>
              <a:rPr lang="en-US" dirty="0"/>
              <a:t>Click to add text</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6299253" y="5071327"/>
            <a:ext cx="2354492" cy="347662"/>
          </a:xfrm>
        </p:spPr>
        <p:txBody>
          <a:bodyPr lIns="0" tIns="0" rIns="0" bIns="0">
            <a:normAutofit/>
          </a:bodyPr>
          <a:lstStyle>
            <a:lvl1pPr marL="0" indent="0" algn="ctr">
              <a:lnSpc>
                <a:spcPct val="100000"/>
              </a:lnSpc>
              <a:spcBef>
                <a:spcPts val="0"/>
              </a:spcBef>
              <a:buNone/>
              <a:defRPr sz="1600" b="0" spc="20" baseline="0">
                <a:solidFill>
                  <a:schemeClr val="tx1"/>
                </a:solidFill>
              </a:defRPr>
            </a:lvl1pPr>
          </a:lstStyle>
          <a:p>
            <a:pPr lvl="0"/>
            <a:r>
              <a:rPr lang="en-US" dirty="0"/>
              <a:t>Click to add text</a:t>
            </a:r>
          </a:p>
        </p:txBody>
      </p:sp>
      <p:grpSp>
        <p:nvGrpSpPr>
          <p:cNvPr id="53" name="Group 52">
            <a:extLst>
              <a:ext uri="{FF2B5EF4-FFF2-40B4-BE49-F238E27FC236}">
                <a16:creationId xmlns:a16="http://schemas.microsoft.com/office/drawing/2014/main" id="{D0F172AE-D896-46DC-D27E-1B9E074B813D}"/>
              </a:ext>
              <a:ext uri="{C183D7F6-B498-43B3-948B-1728B52AA6E4}">
                <adec:decorative xmlns:adec="http://schemas.microsoft.com/office/drawing/2017/decorative" val="1"/>
              </a:ext>
            </a:extLst>
          </p:cNvPr>
          <p:cNvGrpSpPr/>
          <p:nvPr userDrawn="1"/>
        </p:nvGrpSpPr>
        <p:grpSpPr>
          <a:xfrm>
            <a:off x="9087485" y="2017224"/>
            <a:ext cx="2340875" cy="2348312"/>
            <a:chOff x="1698171" y="691024"/>
            <a:chExt cx="3550424" cy="3561704"/>
          </a:xfrm>
        </p:grpSpPr>
        <p:grpSp>
          <p:nvGrpSpPr>
            <p:cNvPr id="54" name="Group 53">
              <a:extLst>
                <a:ext uri="{FF2B5EF4-FFF2-40B4-BE49-F238E27FC236}">
                  <a16:creationId xmlns:a16="http://schemas.microsoft.com/office/drawing/2014/main" id="{ACD5126F-02E1-6908-64A9-22B453B9B8C6}"/>
                </a:ext>
              </a:extLst>
            </p:cNvPr>
            <p:cNvGrpSpPr/>
            <p:nvPr userDrawn="1"/>
          </p:nvGrpSpPr>
          <p:grpSpPr>
            <a:xfrm>
              <a:off x="1698171" y="691024"/>
              <a:ext cx="3550424" cy="3561704"/>
              <a:chOff x="1466850" y="380320"/>
              <a:chExt cx="3737172" cy="3749047"/>
            </a:xfrm>
          </p:grpSpPr>
          <p:sp>
            <p:nvSpPr>
              <p:cNvPr id="59" name="Rectangle 58">
                <a:extLst>
                  <a:ext uri="{FF2B5EF4-FFF2-40B4-BE49-F238E27FC236}">
                    <a16:creationId xmlns:a16="http://schemas.microsoft.com/office/drawing/2014/main" id="{71148919-FBE0-4C3B-BBFB-D614A9BA3D74}"/>
                  </a:ext>
                </a:extLst>
              </p:cNvPr>
              <p:cNvSpPr/>
              <p:nvPr userDrawn="1"/>
            </p:nvSpPr>
            <p:spPr>
              <a:xfrm>
                <a:off x="1466850" y="875621"/>
                <a:ext cx="3737172" cy="3253746"/>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B7E4A850-DB0B-3706-1FF7-0BB0052E34B8}"/>
                  </a:ext>
                </a:extLst>
              </p:cNvPr>
              <p:cNvSpPr/>
              <p:nvPr userDrawn="1"/>
            </p:nvSpPr>
            <p:spPr>
              <a:xfrm>
                <a:off x="1466850" y="380320"/>
                <a:ext cx="3737172" cy="495301"/>
              </a:xfrm>
              <a:prstGeom prst="rect">
                <a:avLst/>
              </a:prstGeom>
              <a:solidFill>
                <a:schemeClr val="accent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F89E9F75-8C2B-ECCA-1383-FC0563AB2E93}"/>
                </a:ext>
              </a:extLst>
            </p:cNvPr>
            <p:cNvGrpSpPr/>
            <p:nvPr userDrawn="1"/>
          </p:nvGrpSpPr>
          <p:grpSpPr>
            <a:xfrm>
              <a:off x="1839686" y="815293"/>
              <a:ext cx="810985" cy="212272"/>
              <a:chOff x="1883229" y="800099"/>
              <a:chExt cx="810985" cy="212272"/>
            </a:xfrm>
          </p:grpSpPr>
          <p:sp>
            <p:nvSpPr>
              <p:cNvPr id="56" name="Oval 55">
                <a:extLst>
                  <a:ext uri="{FF2B5EF4-FFF2-40B4-BE49-F238E27FC236}">
                    <a16:creationId xmlns:a16="http://schemas.microsoft.com/office/drawing/2014/main" id="{52443E9A-E05D-0C62-D60A-76B7FD02B9AA}"/>
                  </a:ext>
                </a:extLst>
              </p:cNvPr>
              <p:cNvSpPr/>
              <p:nvPr userDrawn="1"/>
            </p:nvSpPr>
            <p:spPr>
              <a:xfrm>
                <a:off x="1883229" y="800100"/>
                <a:ext cx="212271" cy="212271"/>
              </a:xfrm>
              <a:prstGeom prst="ellipse">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Oval 56">
                <a:extLst>
                  <a:ext uri="{FF2B5EF4-FFF2-40B4-BE49-F238E27FC236}">
                    <a16:creationId xmlns:a16="http://schemas.microsoft.com/office/drawing/2014/main" id="{6796177E-8EAD-AEBF-3286-13D18CDCC1D2}"/>
                  </a:ext>
                </a:extLst>
              </p:cNvPr>
              <p:cNvSpPr/>
              <p:nvPr userDrawn="1"/>
            </p:nvSpPr>
            <p:spPr>
              <a:xfrm>
                <a:off x="2182586" y="800100"/>
                <a:ext cx="212271" cy="212271"/>
              </a:xfrm>
              <a:prstGeom prst="ellipse">
                <a:avLst/>
              </a:prstGeom>
              <a:solidFill>
                <a:schemeClr val="accent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Oval 57">
                <a:extLst>
                  <a:ext uri="{FF2B5EF4-FFF2-40B4-BE49-F238E27FC236}">
                    <a16:creationId xmlns:a16="http://schemas.microsoft.com/office/drawing/2014/main" id="{8EFE50E8-D4EA-264E-D82D-65D0C7D937E5}"/>
                  </a:ext>
                </a:extLst>
              </p:cNvPr>
              <p:cNvSpPr/>
              <p:nvPr userDrawn="1"/>
            </p:nvSpPr>
            <p:spPr>
              <a:xfrm>
                <a:off x="2481943" y="800099"/>
                <a:ext cx="212271" cy="21227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52" name="Picture Placeholder 20">
            <a:extLst>
              <a:ext uri="{FF2B5EF4-FFF2-40B4-BE49-F238E27FC236}">
                <a16:creationId xmlns:a16="http://schemas.microsoft.com/office/drawing/2014/main" id="{08396280-3CF1-BE6F-A85D-E5E397E43FE2}"/>
              </a:ext>
            </a:extLst>
          </p:cNvPr>
          <p:cNvSpPr>
            <a:spLocks noGrp="1"/>
          </p:cNvSpPr>
          <p:nvPr>
            <p:ph type="pic" sz="quarter" idx="32"/>
          </p:nvPr>
        </p:nvSpPr>
        <p:spPr>
          <a:xfrm>
            <a:off x="9106703" y="2350254"/>
            <a:ext cx="2302606" cy="2004699"/>
          </a:xfrm>
        </p:spPr>
        <p:txBody>
          <a:bodyPr/>
          <a:lstStyle>
            <a:lvl1pPr marL="0" indent="0" algn="ctr">
              <a:buNone/>
              <a:defRPr sz="1800"/>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9073870" y="4703674"/>
            <a:ext cx="2354490" cy="347662"/>
          </a:xfrm>
        </p:spPr>
        <p:txBody>
          <a:bodyPr lIns="0" tIns="0" rIns="0" bIns="0">
            <a:normAutofit/>
          </a:bodyPr>
          <a:lstStyle>
            <a:lvl1pPr marL="0" indent="0" algn="ctr">
              <a:lnSpc>
                <a:spcPct val="100000"/>
              </a:lnSpc>
              <a:spcBef>
                <a:spcPts val="0"/>
              </a:spcBef>
              <a:buNone/>
              <a:defRPr sz="2000" b="1" spc="20" baseline="0">
                <a:solidFill>
                  <a:schemeClr val="tx1"/>
                </a:solidFill>
                <a:latin typeface="+mj-lt"/>
              </a:defRPr>
            </a:lvl1pPr>
          </a:lstStyle>
          <a:p>
            <a:pPr lvl="0"/>
            <a:r>
              <a:rPr lang="en-US" dirty="0"/>
              <a:t>Click to add text</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9073869" y="5071327"/>
            <a:ext cx="2354490" cy="347662"/>
          </a:xfrm>
        </p:spPr>
        <p:txBody>
          <a:bodyPr lIns="0" tIns="0" rIns="0" bIns="0">
            <a:normAutofit/>
          </a:bodyPr>
          <a:lstStyle>
            <a:lvl1pPr marL="0" indent="0" algn="ctr">
              <a:lnSpc>
                <a:spcPct val="100000"/>
              </a:lnSpc>
              <a:spcBef>
                <a:spcPts val="0"/>
              </a:spcBef>
              <a:buNone/>
              <a:defRPr sz="1600" b="0" spc="20" baseline="0">
                <a:solidFill>
                  <a:schemeClr val="tx1"/>
                </a:solidFill>
              </a:defRPr>
            </a:lvl1pPr>
          </a:lstStyle>
          <a:p>
            <a:pPr lvl="0"/>
            <a:r>
              <a:rPr lang="en-US" dirty="0"/>
              <a:t>Click to add text</a:t>
            </a:r>
          </a:p>
        </p:txBody>
      </p:sp>
      <p:grpSp>
        <p:nvGrpSpPr>
          <p:cNvPr id="19" name="Group 18">
            <a:extLst>
              <a:ext uri="{FF2B5EF4-FFF2-40B4-BE49-F238E27FC236}">
                <a16:creationId xmlns:a16="http://schemas.microsoft.com/office/drawing/2014/main" id="{9E3E02FE-A7DA-B086-D702-76CF621AB66B}"/>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2" name="Rectangle 1">
              <a:extLst>
                <a:ext uri="{FF2B5EF4-FFF2-40B4-BE49-F238E27FC236}">
                  <a16:creationId xmlns:a16="http://schemas.microsoft.com/office/drawing/2014/main" id="{1AF13381-F947-2B66-1E2D-8A5C06E6CE98}"/>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 name="Straight Connector 2">
              <a:extLst>
                <a:ext uri="{FF2B5EF4-FFF2-40B4-BE49-F238E27FC236}">
                  <a16:creationId xmlns:a16="http://schemas.microsoft.com/office/drawing/2014/main" id="{2CE6E112-82EF-659A-6524-5B8B27D065F5}"/>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Graphic 5" descr="Full battery with solid fill">
              <a:extLst>
                <a:ext uri="{FF2B5EF4-FFF2-40B4-BE49-F238E27FC236}">
                  <a16:creationId xmlns:a16="http://schemas.microsoft.com/office/drawing/2014/main" id="{B86324A4-C14C-0CA2-4D34-7866EFC5F7ED}"/>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7" name="Graphic 6" descr="Volume with solid fill">
              <a:extLst>
                <a:ext uri="{FF2B5EF4-FFF2-40B4-BE49-F238E27FC236}">
                  <a16:creationId xmlns:a16="http://schemas.microsoft.com/office/drawing/2014/main" id="{B5219EA2-1297-36CC-B52F-66E32CC02CB1}"/>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8" name="Graphic 7" descr="Wi-Fi with solid fill">
              <a:extLst>
                <a:ext uri="{FF2B5EF4-FFF2-40B4-BE49-F238E27FC236}">
                  <a16:creationId xmlns:a16="http://schemas.microsoft.com/office/drawing/2014/main" id="{87A45325-411B-D71E-BADF-1B42A686F7B1}"/>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20" name="Text Placeholder 27">
            <a:extLst>
              <a:ext uri="{FF2B5EF4-FFF2-40B4-BE49-F238E27FC236}">
                <a16:creationId xmlns:a16="http://schemas.microsoft.com/office/drawing/2014/main" id="{D322A73E-FB79-C477-1A97-48CE92F6AF6E}"/>
              </a:ext>
            </a:extLst>
          </p:cNvPr>
          <p:cNvSpPr>
            <a:spLocks noGrp="1"/>
          </p:cNvSpPr>
          <p:nvPr>
            <p:ph type="body" sz="quarter" idx="12"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5" name="Date Placeholder 3">
            <a:extLst>
              <a:ext uri="{FF2B5EF4-FFF2-40B4-BE49-F238E27FC236}">
                <a16:creationId xmlns:a16="http://schemas.microsoft.com/office/drawing/2014/main" id="{28E31586-ED01-A662-F616-905B82444B1D}"/>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9" name="Slide Number Placeholder 5">
            <a:extLst>
              <a:ext uri="{FF2B5EF4-FFF2-40B4-BE49-F238E27FC236}">
                <a16:creationId xmlns:a16="http://schemas.microsoft.com/office/drawing/2014/main" id="{592DDD9D-C28D-AE59-0632-537AB9928A53}"/>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491926C-A6C6-87EF-18D8-29BF9705826B}"/>
              </a:ext>
              <a:ext uri="{C183D7F6-B498-43B3-948B-1728B52AA6E4}">
                <adec:decorative xmlns:adec="http://schemas.microsoft.com/office/drawing/2017/decorative" val="1"/>
              </a:ext>
            </a:extLst>
          </p:cNvPr>
          <p:cNvSpPr/>
          <p:nvPr userDrawn="1"/>
        </p:nvSpPr>
        <p:spPr>
          <a:xfrm>
            <a:off x="336550" y="327025"/>
            <a:ext cx="11518900" cy="5561466"/>
          </a:xfrm>
          <a:prstGeom prst="roundRect">
            <a:avLst>
              <a:gd name="adj" fmla="val 1928"/>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D11BA496-0B27-233E-CEBB-5228D2A06321}"/>
              </a:ext>
              <a:ext uri="{C183D7F6-B498-43B3-948B-1728B52AA6E4}">
                <adec:decorative xmlns:adec="http://schemas.microsoft.com/office/drawing/2017/decorative" val="1"/>
              </a:ext>
            </a:extLst>
          </p:cNvPr>
          <p:cNvGrpSpPr/>
          <p:nvPr userDrawn="1"/>
        </p:nvGrpSpPr>
        <p:grpSpPr>
          <a:xfrm>
            <a:off x="0" y="6226629"/>
            <a:ext cx="12192000" cy="631371"/>
            <a:chOff x="0" y="6226629"/>
            <a:chExt cx="12192000" cy="631371"/>
          </a:xfrm>
        </p:grpSpPr>
        <p:sp>
          <p:nvSpPr>
            <p:cNvPr id="2" name="Rectangle 1">
              <a:extLst>
                <a:ext uri="{FF2B5EF4-FFF2-40B4-BE49-F238E27FC236}">
                  <a16:creationId xmlns:a16="http://schemas.microsoft.com/office/drawing/2014/main" id="{1FB74C19-C391-9DA4-F7F5-034ED92A314E}"/>
                </a:ext>
              </a:extLst>
            </p:cNvPr>
            <p:cNvSpPr/>
            <p:nvPr userDrawn="1"/>
          </p:nvSpPr>
          <p:spPr>
            <a:xfrm>
              <a:off x="0" y="6226629"/>
              <a:ext cx="12192000" cy="631371"/>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 name="Straight Connector 3">
              <a:extLst>
                <a:ext uri="{FF2B5EF4-FFF2-40B4-BE49-F238E27FC236}">
                  <a16:creationId xmlns:a16="http://schemas.microsoft.com/office/drawing/2014/main" id="{98BE54B3-1B7B-483A-E9AD-54585B9DE3A5}"/>
                </a:ext>
              </a:extLst>
            </p:cNvPr>
            <p:cNvCxnSpPr>
              <a:cxnSpLocks/>
            </p:cNvCxnSpPr>
            <p:nvPr userDrawn="1"/>
          </p:nvCxnSpPr>
          <p:spPr>
            <a:xfrm>
              <a:off x="0" y="6226629"/>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Graphic 13" descr="Full battery with solid fill">
              <a:extLst>
                <a:ext uri="{FF2B5EF4-FFF2-40B4-BE49-F238E27FC236}">
                  <a16:creationId xmlns:a16="http://schemas.microsoft.com/office/drawing/2014/main" id="{B760295F-1204-4F59-F94C-6EC65937E03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278606" y="6405154"/>
              <a:ext cx="274320" cy="274320"/>
            </a:xfrm>
            <a:prstGeom prst="rect">
              <a:avLst/>
            </a:prstGeom>
          </p:spPr>
        </p:pic>
        <p:pic>
          <p:nvPicPr>
            <p:cNvPr id="15" name="Graphic 14" descr="Volume with solid fill">
              <a:extLst>
                <a:ext uri="{FF2B5EF4-FFF2-40B4-BE49-F238E27FC236}">
                  <a16:creationId xmlns:a16="http://schemas.microsoft.com/office/drawing/2014/main" id="{A94C417A-6D08-0ED4-2259-7F3B54945412}"/>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9905543" y="6405154"/>
              <a:ext cx="274320" cy="274320"/>
            </a:xfrm>
            <a:prstGeom prst="rect">
              <a:avLst/>
            </a:prstGeom>
          </p:spPr>
        </p:pic>
        <p:pic>
          <p:nvPicPr>
            <p:cNvPr id="16" name="Graphic 15" descr="Wi-Fi with solid fill">
              <a:extLst>
                <a:ext uri="{FF2B5EF4-FFF2-40B4-BE49-F238E27FC236}">
                  <a16:creationId xmlns:a16="http://schemas.microsoft.com/office/drawing/2014/main" id="{86CA49D4-EA43-9D6B-EFF9-4D332CCCF337}"/>
                </a:ext>
              </a:extLst>
            </p:cNvPr>
            <p:cNvPicPr>
              <a:picLocks noChangeAspect="1"/>
            </p:cNvPicPr>
            <p:nvPr userDrawn="1"/>
          </p:nvPicPr>
          <p:blipFill rotWithShape="1">
            <a:blip r:embed="rId6" cstate="hqprint">
              <a:extLst>
                <a:ext uri="{28A0092B-C50C-407E-A947-70E740481C1C}">
                  <a14:useLocalDpi xmlns:a14="http://schemas.microsoft.com/office/drawing/2010/main"/>
                </a:ext>
                <a:ext uri="{96DAC541-7B7A-43D3-8B79-37D633B846F1}">
                  <asvg:svgBlip xmlns:asvg="http://schemas.microsoft.com/office/drawing/2016/SVG/main" r:embed="rId7"/>
                </a:ext>
              </a:extLst>
            </a:blip>
            <a:srcRect l="13558" t="13558" r="13558" b="13558"/>
            <a:stretch/>
          </p:blipFill>
          <p:spPr>
            <a:xfrm>
              <a:off x="9532479" y="6405154"/>
              <a:ext cx="274320" cy="274320"/>
            </a:xfrm>
            <a:prstGeom prst="rect">
              <a:avLst/>
            </a:prstGeom>
          </p:spPr>
        </p:pic>
      </p:grpSp>
      <p:sp>
        <p:nvSpPr>
          <p:cNvPr id="8" name="Title 1">
            <a:extLst>
              <a:ext uri="{FF2B5EF4-FFF2-40B4-BE49-F238E27FC236}">
                <a16:creationId xmlns:a16="http://schemas.microsoft.com/office/drawing/2014/main" id="{E9A63C11-CC8E-CB71-FCBB-4C0F95CE618E}"/>
              </a:ext>
            </a:extLst>
          </p:cNvPr>
          <p:cNvSpPr>
            <a:spLocks noGrp="1"/>
          </p:cNvSpPr>
          <p:nvPr>
            <p:ph type="title" hasCustomPrompt="1"/>
          </p:nvPr>
        </p:nvSpPr>
        <p:spPr>
          <a:xfrm>
            <a:off x="641350" y="315449"/>
            <a:ext cx="10907016" cy="1701774"/>
          </a:xfrm>
        </p:spPr>
        <p:txBody>
          <a:bodyPr anchor="ctr" anchorCtr="0"/>
          <a:lstStyle>
            <a:lvl1pPr algn="l">
              <a:defRPr sz="4400"/>
            </a:lvl1pPr>
          </a:lstStyle>
          <a:p>
            <a:r>
              <a:rPr lang="en-US" dirty="0"/>
              <a:t>Click to add title</a:t>
            </a:r>
          </a:p>
        </p:txBody>
      </p:sp>
      <p:sp>
        <p:nvSpPr>
          <p:cNvPr id="38" name="Picture Placeholder 37">
            <a:extLst>
              <a:ext uri="{FF2B5EF4-FFF2-40B4-BE49-F238E27FC236}">
                <a16:creationId xmlns:a16="http://schemas.microsoft.com/office/drawing/2014/main" id="{177B318B-3FE1-0810-66CC-F4CE42D01949}"/>
              </a:ext>
            </a:extLst>
          </p:cNvPr>
          <p:cNvSpPr>
            <a:spLocks noGrp="1"/>
          </p:cNvSpPr>
          <p:nvPr>
            <p:ph type="pic" sz="quarter" idx="10"/>
          </p:nvPr>
        </p:nvSpPr>
        <p:spPr>
          <a:xfrm>
            <a:off x="1697973" y="1892230"/>
            <a:ext cx="1162050" cy="1161288"/>
          </a:xfrm>
          <a:ln w="38100">
            <a:solidFill>
              <a:schemeClr val="tx1"/>
            </a:solidFill>
          </a:ln>
        </p:spPr>
        <p:txBody>
          <a:bodyPr/>
          <a:lstStyle>
            <a:lvl1pPr marL="0" indent="0" algn="ctr">
              <a:buNone/>
              <a:defRPr sz="1200"/>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276A5217-2B57-399D-A0F6-8DDA9FD63637}"/>
              </a:ext>
            </a:extLst>
          </p:cNvPr>
          <p:cNvSpPr>
            <a:spLocks noGrp="1"/>
          </p:cNvSpPr>
          <p:nvPr>
            <p:ph type="body" sz="quarter" idx="18" hasCustomPrompt="1"/>
          </p:nvPr>
        </p:nvSpPr>
        <p:spPr>
          <a:xfrm>
            <a:off x="1086599" y="3172022"/>
            <a:ext cx="2373772" cy="245211"/>
          </a:xfrm>
        </p:spPr>
        <p:txBody>
          <a:bodyPr lIns="0" tIns="0" rIns="0" bIns="0">
            <a:normAutofit/>
          </a:bodyPr>
          <a:lstStyle>
            <a:lvl1pPr marL="0" indent="0" algn="ctr">
              <a:lnSpc>
                <a:spcPct val="100000"/>
              </a:lnSpc>
              <a:spcBef>
                <a:spcPts val="0"/>
              </a:spcBef>
              <a:buNone/>
              <a:defRPr sz="1600" b="1" spc="20" baseline="0">
                <a:solidFill>
                  <a:schemeClr val="tx1"/>
                </a:solidFill>
                <a:latin typeface="+mj-lt"/>
              </a:defRPr>
            </a:lvl1pPr>
          </a:lstStyle>
          <a:p>
            <a:pPr lvl="0"/>
            <a:r>
              <a:rPr lang="en-US" dirty="0"/>
              <a:t>Click to add text</a:t>
            </a:r>
          </a:p>
        </p:txBody>
      </p:sp>
      <p:sp>
        <p:nvSpPr>
          <p:cNvPr id="47" name="Text Placeholder 28">
            <a:extLst>
              <a:ext uri="{FF2B5EF4-FFF2-40B4-BE49-F238E27FC236}">
                <a16:creationId xmlns:a16="http://schemas.microsoft.com/office/drawing/2014/main" id="{2FA464BE-BC0A-6F7A-D8D6-33665013F4FC}"/>
              </a:ext>
            </a:extLst>
          </p:cNvPr>
          <p:cNvSpPr>
            <a:spLocks noGrp="1"/>
          </p:cNvSpPr>
          <p:nvPr>
            <p:ph type="body" sz="quarter" idx="19" hasCustomPrompt="1"/>
          </p:nvPr>
        </p:nvSpPr>
        <p:spPr>
          <a:xfrm>
            <a:off x="1086599" y="3439113"/>
            <a:ext cx="2373772" cy="347662"/>
          </a:xfrm>
        </p:spPr>
        <p:txBody>
          <a:bodyPr lIns="0" tIns="0" rIns="0" bIns="0">
            <a:normAutofit/>
          </a:bodyPr>
          <a:lstStyle>
            <a:lvl1pPr marL="0" indent="0" algn="ctr">
              <a:lnSpc>
                <a:spcPct val="100000"/>
              </a:lnSpc>
              <a:spcBef>
                <a:spcPts val="0"/>
              </a:spcBef>
              <a:buNone/>
              <a:defRPr sz="1100" b="0" spc="20" baseline="0">
                <a:solidFill>
                  <a:schemeClr val="tx1"/>
                </a:solidFill>
              </a:defRPr>
            </a:lvl1pPr>
          </a:lstStyle>
          <a:p>
            <a:pPr lvl="0"/>
            <a:r>
              <a:rPr lang="en-US" dirty="0"/>
              <a:t>Click to add text</a:t>
            </a:r>
          </a:p>
        </p:txBody>
      </p:sp>
      <p:sp>
        <p:nvSpPr>
          <p:cNvPr id="39" name="Picture Placeholder 37">
            <a:extLst>
              <a:ext uri="{FF2B5EF4-FFF2-40B4-BE49-F238E27FC236}">
                <a16:creationId xmlns:a16="http://schemas.microsoft.com/office/drawing/2014/main" id="{F7FAF229-93B6-B8A2-DB7E-A134BFC316C7}"/>
              </a:ext>
            </a:extLst>
          </p:cNvPr>
          <p:cNvSpPr>
            <a:spLocks noGrp="1"/>
          </p:cNvSpPr>
          <p:nvPr>
            <p:ph type="pic" sz="quarter" idx="11"/>
          </p:nvPr>
        </p:nvSpPr>
        <p:spPr>
          <a:xfrm>
            <a:off x="1692460" y="3899517"/>
            <a:ext cx="1162050" cy="1161288"/>
          </a:xfrm>
          <a:ln w="38100">
            <a:solidFill>
              <a:schemeClr val="tx1"/>
            </a:solidFill>
          </a:ln>
        </p:spPr>
        <p:txBody>
          <a:bodyPr/>
          <a:lstStyle>
            <a:lvl1pPr marL="0" indent="0" algn="ctr">
              <a:buNone/>
              <a:defRPr sz="1200"/>
            </a:lvl1pPr>
          </a:lstStyle>
          <a:p>
            <a:r>
              <a:rPr lang="en-US"/>
              <a:t>Click icon to add picture</a:t>
            </a:r>
            <a:endParaRPr lang="en-US" dirty="0"/>
          </a:p>
        </p:txBody>
      </p:sp>
      <p:sp>
        <p:nvSpPr>
          <p:cNvPr id="48" name="Text Placeholder 28">
            <a:extLst>
              <a:ext uri="{FF2B5EF4-FFF2-40B4-BE49-F238E27FC236}">
                <a16:creationId xmlns:a16="http://schemas.microsoft.com/office/drawing/2014/main" id="{D470DC56-E2CA-775A-A899-265E728BEF70}"/>
              </a:ext>
            </a:extLst>
          </p:cNvPr>
          <p:cNvSpPr>
            <a:spLocks noGrp="1"/>
          </p:cNvSpPr>
          <p:nvPr>
            <p:ph type="body" sz="quarter" idx="20" hasCustomPrompt="1"/>
          </p:nvPr>
        </p:nvSpPr>
        <p:spPr>
          <a:xfrm>
            <a:off x="1086599" y="5184234"/>
            <a:ext cx="2373772" cy="245211"/>
          </a:xfrm>
        </p:spPr>
        <p:txBody>
          <a:bodyPr lIns="0" tIns="0" rIns="0" bIns="0">
            <a:normAutofit/>
          </a:bodyPr>
          <a:lstStyle>
            <a:lvl1pPr marL="0" indent="0" algn="ctr">
              <a:lnSpc>
                <a:spcPct val="100000"/>
              </a:lnSpc>
              <a:spcBef>
                <a:spcPts val="0"/>
              </a:spcBef>
              <a:buNone/>
              <a:defRPr sz="1600" b="1" spc="20" baseline="0">
                <a:solidFill>
                  <a:schemeClr val="tx1"/>
                </a:solidFill>
                <a:latin typeface="+mj-lt"/>
              </a:defRPr>
            </a:lvl1pPr>
          </a:lstStyle>
          <a:p>
            <a:pPr lvl="0"/>
            <a:r>
              <a:rPr lang="en-US" dirty="0"/>
              <a:t>Click to add text</a:t>
            </a:r>
          </a:p>
        </p:txBody>
      </p:sp>
      <p:sp>
        <p:nvSpPr>
          <p:cNvPr id="49" name="Text Placeholder 28">
            <a:extLst>
              <a:ext uri="{FF2B5EF4-FFF2-40B4-BE49-F238E27FC236}">
                <a16:creationId xmlns:a16="http://schemas.microsoft.com/office/drawing/2014/main" id="{DA541A5B-9F12-F671-2913-6F74E38BC5AA}"/>
              </a:ext>
            </a:extLst>
          </p:cNvPr>
          <p:cNvSpPr>
            <a:spLocks noGrp="1"/>
          </p:cNvSpPr>
          <p:nvPr>
            <p:ph type="body" sz="quarter" idx="21" hasCustomPrompt="1"/>
          </p:nvPr>
        </p:nvSpPr>
        <p:spPr>
          <a:xfrm>
            <a:off x="1086599" y="5451325"/>
            <a:ext cx="2373772" cy="347662"/>
          </a:xfrm>
        </p:spPr>
        <p:txBody>
          <a:bodyPr lIns="0" tIns="0" rIns="0" bIns="0">
            <a:normAutofit/>
          </a:bodyPr>
          <a:lstStyle>
            <a:lvl1pPr marL="0" indent="0" algn="ctr">
              <a:lnSpc>
                <a:spcPct val="100000"/>
              </a:lnSpc>
              <a:spcBef>
                <a:spcPts val="0"/>
              </a:spcBef>
              <a:buNone/>
              <a:defRPr sz="1100" b="0" spc="20" baseline="0">
                <a:solidFill>
                  <a:schemeClr val="tx1"/>
                </a:solidFill>
              </a:defRPr>
            </a:lvl1pPr>
          </a:lstStyle>
          <a:p>
            <a:pPr lvl="0"/>
            <a:r>
              <a:rPr lang="en-US" dirty="0"/>
              <a:t>Click to add text</a:t>
            </a:r>
          </a:p>
        </p:txBody>
      </p:sp>
      <p:sp>
        <p:nvSpPr>
          <p:cNvPr id="40" name="Picture Placeholder 37">
            <a:extLst>
              <a:ext uri="{FF2B5EF4-FFF2-40B4-BE49-F238E27FC236}">
                <a16:creationId xmlns:a16="http://schemas.microsoft.com/office/drawing/2014/main" id="{E33B96C6-3C1B-595B-ADCA-5D0955EF9161}"/>
              </a:ext>
            </a:extLst>
          </p:cNvPr>
          <p:cNvSpPr>
            <a:spLocks noGrp="1"/>
          </p:cNvSpPr>
          <p:nvPr>
            <p:ph type="pic" sz="quarter" idx="12"/>
          </p:nvPr>
        </p:nvSpPr>
        <p:spPr>
          <a:xfrm>
            <a:off x="4244984" y="1892230"/>
            <a:ext cx="1162050" cy="1161288"/>
          </a:xfrm>
          <a:ln w="38100">
            <a:solidFill>
              <a:schemeClr val="tx1"/>
            </a:solidFill>
          </a:ln>
        </p:spPr>
        <p:txBody>
          <a:bodyPr/>
          <a:lstStyle>
            <a:lvl1pPr marL="0" indent="0" algn="ctr">
              <a:buNone/>
              <a:defRPr sz="1200"/>
            </a:lvl1pPr>
          </a:lstStyle>
          <a:p>
            <a:r>
              <a:rPr lang="en-US"/>
              <a:t>Click icon to add picture</a:t>
            </a:r>
            <a:endParaRPr lang="en-US" dirty="0"/>
          </a:p>
        </p:txBody>
      </p:sp>
      <p:sp>
        <p:nvSpPr>
          <p:cNvPr id="50" name="Text Placeholder 28">
            <a:extLst>
              <a:ext uri="{FF2B5EF4-FFF2-40B4-BE49-F238E27FC236}">
                <a16:creationId xmlns:a16="http://schemas.microsoft.com/office/drawing/2014/main" id="{7F58E5C9-B539-626E-1901-1FDAC480C43E}"/>
              </a:ext>
            </a:extLst>
          </p:cNvPr>
          <p:cNvSpPr>
            <a:spLocks noGrp="1"/>
          </p:cNvSpPr>
          <p:nvPr>
            <p:ph type="body" sz="quarter" idx="22" hasCustomPrompt="1"/>
          </p:nvPr>
        </p:nvSpPr>
        <p:spPr>
          <a:xfrm>
            <a:off x="3639123" y="3172022"/>
            <a:ext cx="2373772" cy="245211"/>
          </a:xfrm>
        </p:spPr>
        <p:txBody>
          <a:bodyPr lIns="0" tIns="0" rIns="0" bIns="0">
            <a:normAutofit/>
          </a:bodyPr>
          <a:lstStyle>
            <a:lvl1pPr marL="0" indent="0" algn="ctr">
              <a:lnSpc>
                <a:spcPct val="100000"/>
              </a:lnSpc>
              <a:spcBef>
                <a:spcPts val="0"/>
              </a:spcBef>
              <a:buNone/>
              <a:defRPr sz="1600" b="1" spc="20" baseline="0">
                <a:solidFill>
                  <a:schemeClr val="tx1"/>
                </a:solidFill>
                <a:latin typeface="+mj-lt"/>
              </a:defRPr>
            </a:lvl1pPr>
          </a:lstStyle>
          <a:p>
            <a:pPr lvl="0"/>
            <a:r>
              <a:rPr lang="en-US" dirty="0"/>
              <a:t>Click to add text</a:t>
            </a:r>
          </a:p>
        </p:txBody>
      </p:sp>
      <p:sp>
        <p:nvSpPr>
          <p:cNvPr id="51" name="Text Placeholder 28">
            <a:extLst>
              <a:ext uri="{FF2B5EF4-FFF2-40B4-BE49-F238E27FC236}">
                <a16:creationId xmlns:a16="http://schemas.microsoft.com/office/drawing/2014/main" id="{3F20322A-3058-59DC-9EB9-0212103A6206}"/>
              </a:ext>
            </a:extLst>
          </p:cNvPr>
          <p:cNvSpPr>
            <a:spLocks noGrp="1"/>
          </p:cNvSpPr>
          <p:nvPr>
            <p:ph type="body" sz="quarter" idx="23" hasCustomPrompt="1"/>
          </p:nvPr>
        </p:nvSpPr>
        <p:spPr>
          <a:xfrm>
            <a:off x="3639123" y="3439113"/>
            <a:ext cx="2373772" cy="347662"/>
          </a:xfrm>
        </p:spPr>
        <p:txBody>
          <a:bodyPr lIns="0" tIns="0" rIns="0" bIns="0">
            <a:normAutofit/>
          </a:bodyPr>
          <a:lstStyle>
            <a:lvl1pPr marL="0" indent="0" algn="ctr">
              <a:lnSpc>
                <a:spcPct val="100000"/>
              </a:lnSpc>
              <a:spcBef>
                <a:spcPts val="0"/>
              </a:spcBef>
              <a:buNone/>
              <a:defRPr sz="1100" b="0" spc="20" baseline="0">
                <a:solidFill>
                  <a:schemeClr val="tx1"/>
                </a:solidFill>
              </a:defRPr>
            </a:lvl1pPr>
          </a:lstStyle>
          <a:p>
            <a:pPr lvl="0"/>
            <a:r>
              <a:rPr lang="en-US" dirty="0"/>
              <a:t>Click to add text</a:t>
            </a:r>
          </a:p>
        </p:txBody>
      </p:sp>
      <p:sp>
        <p:nvSpPr>
          <p:cNvPr id="41" name="Picture Placeholder 37">
            <a:extLst>
              <a:ext uri="{FF2B5EF4-FFF2-40B4-BE49-F238E27FC236}">
                <a16:creationId xmlns:a16="http://schemas.microsoft.com/office/drawing/2014/main" id="{425DE5A4-B93E-6E8C-146E-A5A611D7C957}"/>
              </a:ext>
            </a:extLst>
          </p:cNvPr>
          <p:cNvSpPr>
            <a:spLocks noGrp="1"/>
          </p:cNvSpPr>
          <p:nvPr>
            <p:ph type="pic" sz="quarter" idx="13"/>
          </p:nvPr>
        </p:nvSpPr>
        <p:spPr>
          <a:xfrm>
            <a:off x="4244984" y="3899517"/>
            <a:ext cx="1162050" cy="1161288"/>
          </a:xfrm>
          <a:ln w="38100">
            <a:solidFill>
              <a:schemeClr val="tx1"/>
            </a:solidFill>
          </a:ln>
        </p:spPr>
        <p:txBody>
          <a:bodyPr/>
          <a:lstStyle>
            <a:lvl1pPr marL="0" indent="0" algn="ctr">
              <a:buNone/>
              <a:defRPr sz="1200"/>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882C987-F023-918A-D0E7-2B9DF68C745D}"/>
              </a:ext>
            </a:extLst>
          </p:cNvPr>
          <p:cNvSpPr>
            <a:spLocks noGrp="1"/>
          </p:cNvSpPr>
          <p:nvPr>
            <p:ph type="body" sz="quarter" idx="24" hasCustomPrompt="1"/>
          </p:nvPr>
        </p:nvSpPr>
        <p:spPr>
          <a:xfrm>
            <a:off x="3639123" y="5184234"/>
            <a:ext cx="2373772" cy="245211"/>
          </a:xfrm>
        </p:spPr>
        <p:txBody>
          <a:bodyPr lIns="0" tIns="0" rIns="0" bIns="0">
            <a:normAutofit/>
          </a:bodyPr>
          <a:lstStyle>
            <a:lvl1pPr marL="0" indent="0" algn="ctr">
              <a:lnSpc>
                <a:spcPct val="100000"/>
              </a:lnSpc>
              <a:spcBef>
                <a:spcPts val="0"/>
              </a:spcBef>
              <a:buNone/>
              <a:defRPr sz="1600" b="1" spc="20" baseline="0">
                <a:solidFill>
                  <a:schemeClr val="tx1"/>
                </a:solidFill>
                <a:latin typeface="+mj-lt"/>
              </a:defRPr>
            </a:lvl1pPr>
          </a:lstStyle>
          <a:p>
            <a:pPr lvl="0"/>
            <a:r>
              <a:rPr lang="en-US" dirty="0"/>
              <a:t>Click to add text</a:t>
            </a:r>
          </a:p>
        </p:txBody>
      </p:sp>
      <p:sp>
        <p:nvSpPr>
          <p:cNvPr id="53" name="Text Placeholder 28">
            <a:extLst>
              <a:ext uri="{FF2B5EF4-FFF2-40B4-BE49-F238E27FC236}">
                <a16:creationId xmlns:a16="http://schemas.microsoft.com/office/drawing/2014/main" id="{D4017C6A-B3ED-65D9-8DD2-BBD13E06ECF5}"/>
              </a:ext>
            </a:extLst>
          </p:cNvPr>
          <p:cNvSpPr>
            <a:spLocks noGrp="1"/>
          </p:cNvSpPr>
          <p:nvPr>
            <p:ph type="body" sz="quarter" idx="25" hasCustomPrompt="1"/>
          </p:nvPr>
        </p:nvSpPr>
        <p:spPr>
          <a:xfrm>
            <a:off x="3639123" y="5451325"/>
            <a:ext cx="2373772" cy="347662"/>
          </a:xfrm>
        </p:spPr>
        <p:txBody>
          <a:bodyPr lIns="0" tIns="0" rIns="0" bIns="0">
            <a:normAutofit/>
          </a:bodyPr>
          <a:lstStyle>
            <a:lvl1pPr marL="0" indent="0" algn="ctr">
              <a:lnSpc>
                <a:spcPct val="100000"/>
              </a:lnSpc>
              <a:spcBef>
                <a:spcPts val="0"/>
              </a:spcBef>
              <a:buNone/>
              <a:defRPr sz="1100" b="0" spc="20" baseline="0">
                <a:solidFill>
                  <a:schemeClr val="tx1"/>
                </a:solidFill>
              </a:defRPr>
            </a:lvl1pPr>
          </a:lstStyle>
          <a:p>
            <a:pPr lvl="0"/>
            <a:r>
              <a:rPr lang="en-US" dirty="0"/>
              <a:t>Click to add text</a:t>
            </a:r>
          </a:p>
        </p:txBody>
      </p:sp>
      <p:sp>
        <p:nvSpPr>
          <p:cNvPr id="42" name="Picture Placeholder 37">
            <a:extLst>
              <a:ext uri="{FF2B5EF4-FFF2-40B4-BE49-F238E27FC236}">
                <a16:creationId xmlns:a16="http://schemas.microsoft.com/office/drawing/2014/main" id="{37E09757-3DFA-7C75-32E2-5F13F23FB82F}"/>
              </a:ext>
            </a:extLst>
          </p:cNvPr>
          <p:cNvSpPr>
            <a:spLocks noGrp="1"/>
          </p:cNvSpPr>
          <p:nvPr>
            <p:ph type="pic" sz="quarter" idx="14"/>
          </p:nvPr>
        </p:nvSpPr>
        <p:spPr>
          <a:xfrm>
            <a:off x="6786137" y="1892230"/>
            <a:ext cx="1162050" cy="1161288"/>
          </a:xfrm>
          <a:ln w="38100">
            <a:solidFill>
              <a:schemeClr val="tx1"/>
            </a:solidFill>
          </a:ln>
        </p:spPr>
        <p:txBody>
          <a:bodyPr/>
          <a:lstStyle>
            <a:lvl1pPr marL="0" indent="0" algn="ctr">
              <a:buNone/>
              <a:defRPr sz="1200"/>
            </a:lvl1pPr>
          </a:lstStyle>
          <a:p>
            <a:r>
              <a:rPr lang="en-US"/>
              <a:t>Click icon to add picture</a:t>
            </a:r>
            <a:endParaRPr lang="en-US" dirty="0"/>
          </a:p>
        </p:txBody>
      </p:sp>
      <p:sp>
        <p:nvSpPr>
          <p:cNvPr id="54" name="Text Placeholder 28">
            <a:extLst>
              <a:ext uri="{FF2B5EF4-FFF2-40B4-BE49-F238E27FC236}">
                <a16:creationId xmlns:a16="http://schemas.microsoft.com/office/drawing/2014/main" id="{726ADEE4-832F-704C-6D34-93F7DD9DB4EB}"/>
              </a:ext>
            </a:extLst>
          </p:cNvPr>
          <p:cNvSpPr>
            <a:spLocks noGrp="1"/>
          </p:cNvSpPr>
          <p:nvPr>
            <p:ph type="body" sz="quarter" idx="26" hasCustomPrompt="1"/>
          </p:nvPr>
        </p:nvSpPr>
        <p:spPr>
          <a:xfrm>
            <a:off x="6172191" y="3172022"/>
            <a:ext cx="2373772" cy="245211"/>
          </a:xfrm>
        </p:spPr>
        <p:txBody>
          <a:bodyPr lIns="0" tIns="0" rIns="0" bIns="0">
            <a:normAutofit/>
          </a:bodyPr>
          <a:lstStyle>
            <a:lvl1pPr marL="0" indent="0" algn="ctr">
              <a:lnSpc>
                <a:spcPct val="100000"/>
              </a:lnSpc>
              <a:spcBef>
                <a:spcPts val="0"/>
              </a:spcBef>
              <a:buNone/>
              <a:defRPr sz="1600" b="1" spc="20" baseline="0">
                <a:solidFill>
                  <a:schemeClr val="tx1"/>
                </a:solidFill>
                <a:latin typeface="+mj-lt"/>
              </a:defRPr>
            </a:lvl1pPr>
          </a:lstStyle>
          <a:p>
            <a:pPr lvl="0"/>
            <a:r>
              <a:rPr lang="en-US" dirty="0"/>
              <a:t>Click to add text</a:t>
            </a:r>
          </a:p>
        </p:txBody>
      </p:sp>
      <p:sp>
        <p:nvSpPr>
          <p:cNvPr id="55" name="Text Placeholder 28">
            <a:extLst>
              <a:ext uri="{FF2B5EF4-FFF2-40B4-BE49-F238E27FC236}">
                <a16:creationId xmlns:a16="http://schemas.microsoft.com/office/drawing/2014/main" id="{654B0F48-0CC3-33D4-6011-295630980D6A}"/>
              </a:ext>
            </a:extLst>
          </p:cNvPr>
          <p:cNvSpPr>
            <a:spLocks noGrp="1"/>
          </p:cNvSpPr>
          <p:nvPr>
            <p:ph type="body" sz="quarter" idx="27" hasCustomPrompt="1"/>
          </p:nvPr>
        </p:nvSpPr>
        <p:spPr>
          <a:xfrm>
            <a:off x="6172191" y="3439113"/>
            <a:ext cx="2373772" cy="347662"/>
          </a:xfrm>
        </p:spPr>
        <p:txBody>
          <a:bodyPr lIns="0" tIns="0" rIns="0" bIns="0">
            <a:normAutofit/>
          </a:bodyPr>
          <a:lstStyle>
            <a:lvl1pPr marL="0" indent="0" algn="ctr">
              <a:lnSpc>
                <a:spcPct val="100000"/>
              </a:lnSpc>
              <a:spcBef>
                <a:spcPts val="0"/>
              </a:spcBef>
              <a:buNone/>
              <a:defRPr sz="1100" b="0" spc="20" baseline="0">
                <a:solidFill>
                  <a:schemeClr val="tx1"/>
                </a:solidFill>
              </a:defRPr>
            </a:lvl1pPr>
          </a:lstStyle>
          <a:p>
            <a:pPr lvl="0"/>
            <a:r>
              <a:rPr lang="en-US" dirty="0"/>
              <a:t>Click to add text</a:t>
            </a:r>
          </a:p>
        </p:txBody>
      </p:sp>
      <p:sp>
        <p:nvSpPr>
          <p:cNvPr id="43" name="Picture Placeholder 37">
            <a:extLst>
              <a:ext uri="{FF2B5EF4-FFF2-40B4-BE49-F238E27FC236}">
                <a16:creationId xmlns:a16="http://schemas.microsoft.com/office/drawing/2014/main" id="{F28122E3-14E6-CF4C-5AA4-FA278FA42BDB}"/>
              </a:ext>
            </a:extLst>
          </p:cNvPr>
          <p:cNvSpPr>
            <a:spLocks noGrp="1"/>
          </p:cNvSpPr>
          <p:nvPr>
            <p:ph type="pic" sz="quarter" idx="15"/>
          </p:nvPr>
        </p:nvSpPr>
        <p:spPr>
          <a:xfrm>
            <a:off x="6789908" y="3899517"/>
            <a:ext cx="1162050" cy="1161288"/>
          </a:xfrm>
          <a:ln w="38100">
            <a:solidFill>
              <a:schemeClr val="tx1"/>
            </a:solidFill>
          </a:ln>
        </p:spPr>
        <p:txBody>
          <a:bodyPr/>
          <a:lstStyle>
            <a:lvl1pPr marL="0" indent="0" algn="ctr">
              <a:buNone/>
              <a:defRPr sz="1200"/>
            </a:lvl1pPr>
          </a:lstStyle>
          <a:p>
            <a:r>
              <a:rPr lang="en-US"/>
              <a:t>Click icon to add picture</a:t>
            </a:r>
            <a:endParaRPr lang="en-US" dirty="0"/>
          </a:p>
        </p:txBody>
      </p:sp>
      <p:sp>
        <p:nvSpPr>
          <p:cNvPr id="56" name="Text Placeholder 28">
            <a:extLst>
              <a:ext uri="{FF2B5EF4-FFF2-40B4-BE49-F238E27FC236}">
                <a16:creationId xmlns:a16="http://schemas.microsoft.com/office/drawing/2014/main" id="{994F04AA-2250-3EEB-5F02-04E42B41BF20}"/>
              </a:ext>
            </a:extLst>
          </p:cNvPr>
          <p:cNvSpPr>
            <a:spLocks noGrp="1"/>
          </p:cNvSpPr>
          <p:nvPr>
            <p:ph type="body" sz="quarter" idx="28" hasCustomPrompt="1"/>
          </p:nvPr>
        </p:nvSpPr>
        <p:spPr>
          <a:xfrm>
            <a:off x="6172191" y="5184234"/>
            <a:ext cx="2373772" cy="245211"/>
          </a:xfrm>
        </p:spPr>
        <p:txBody>
          <a:bodyPr lIns="0" tIns="0" rIns="0" bIns="0">
            <a:normAutofit/>
          </a:bodyPr>
          <a:lstStyle>
            <a:lvl1pPr marL="0" indent="0" algn="ctr">
              <a:lnSpc>
                <a:spcPct val="100000"/>
              </a:lnSpc>
              <a:spcBef>
                <a:spcPts val="0"/>
              </a:spcBef>
              <a:buNone/>
              <a:defRPr sz="1600" b="1" spc="20" baseline="0">
                <a:solidFill>
                  <a:schemeClr val="tx1"/>
                </a:solidFill>
                <a:latin typeface="+mj-lt"/>
              </a:defRPr>
            </a:lvl1pPr>
          </a:lstStyle>
          <a:p>
            <a:pPr lvl="0"/>
            <a:r>
              <a:rPr lang="en-US" dirty="0"/>
              <a:t>Click to add text</a:t>
            </a:r>
          </a:p>
        </p:txBody>
      </p:sp>
      <p:sp>
        <p:nvSpPr>
          <p:cNvPr id="57" name="Text Placeholder 28">
            <a:extLst>
              <a:ext uri="{FF2B5EF4-FFF2-40B4-BE49-F238E27FC236}">
                <a16:creationId xmlns:a16="http://schemas.microsoft.com/office/drawing/2014/main" id="{BD7E05F3-FA13-F43E-F669-23BAF4424D1A}"/>
              </a:ext>
            </a:extLst>
          </p:cNvPr>
          <p:cNvSpPr>
            <a:spLocks noGrp="1"/>
          </p:cNvSpPr>
          <p:nvPr>
            <p:ph type="body" sz="quarter" idx="29" hasCustomPrompt="1"/>
          </p:nvPr>
        </p:nvSpPr>
        <p:spPr>
          <a:xfrm>
            <a:off x="6172191" y="5451325"/>
            <a:ext cx="2373772" cy="347662"/>
          </a:xfrm>
        </p:spPr>
        <p:txBody>
          <a:bodyPr lIns="0" tIns="0" rIns="0" bIns="0">
            <a:normAutofit/>
          </a:bodyPr>
          <a:lstStyle>
            <a:lvl1pPr marL="0" indent="0" algn="ctr">
              <a:lnSpc>
                <a:spcPct val="100000"/>
              </a:lnSpc>
              <a:spcBef>
                <a:spcPts val="0"/>
              </a:spcBef>
              <a:buNone/>
              <a:defRPr sz="1100" b="0" spc="20" baseline="0">
                <a:solidFill>
                  <a:schemeClr val="tx1"/>
                </a:solidFill>
              </a:defRPr>
            </a:lvl1pPr>
          </a:lstStyle>
          <a:p>
            <a:pPr lvl="0"/>
            <a:r>
              <a:rPr lang="en-US" dirty="0"/>
              <a:t>Click to add text</a:t>
            </a:r>
          </a:p>
        </p:txBody>
      </p:sp>
      <p:sp>
        <p:nvSpPr>
          <p:cNvPr id="44" name="Picture Placeholder 37">
            <a:extLst>
              <a:ext uri="{FF2B5EF4-FFF2-40B4-BE49-F238E27FC236}">
                <a16:creationId xmlns:a16="http://schemas.microsoft.com/office/drawing/2014/main" id="{4E3A4E7E-45E9-085F-7102-36462628707C}"/>
              </a:ext>
            </a:extLst>
          </p:cNvPr>
          <p:cNvSpPr>
            <a:spLocks noGrp="1"/>
          </p:cNvSpPr>
          <p:nvPr>
            <p:ph type="pic" sz="quarter" idx="16"/>
          </p:nvPr>
        </p:nvSpPr>
        <p:spPr>
          <a:xfrm>
            <a:off x="9320793" y="1892230"/>
            <a:ext cx="1162050" cy="1161288"/>
          </a:xfrm>
          <a:ln w="38100">
            <a:solidFill>
              <a:schemeClr val="tx1"/>
            </a:solidFill>
          </a:ln>
        </p:spPr>
        <p:txBody>
          <a:bodyPr/>
          <a:lstStyle>
            <a:lvl1pPr marL="0" indent="0" algn="ctr">
              <a:buNone/>
              <a:defRPr sz="1200"/>
            </a:lvl1pPr>
          </a:lstStyle>
          <a:p>
            <a:r>
              <a:rPr lang="en-US"/>
              <a:t>Click icon to add picture</a:t>
            </a:r>
            <a:endParaRPr lang="en-US" dirty="0"/>
          </a:p>
        </p:txBody>
      </p:sp>
      <p:sp>
        <p:nvSpPr>
          <p:cNvPr id="58" name="Text Placeholder 28">
            <a:extLst>
              <a:ext uri="{FF2B5EF4-FFF2-40B4-BE49-F238E27FC236}">
                <a16:creationId xmlns:a16="http://schemas.microsoft.com/office/drawing/2014/main" id="{6A676ECA-C630-2AED-1267-84D003A9D80B}"/>
              </a:ext>
            </a:extLst>
          </p:cNvPr>
          <p:cNvSpPr>
            <a:spLocks noGrp="1"/>
          </p:cNvSpPr>
          <p:nvPr>
            <p:ph type="body" sz="quarter" idx="30" hasCustomPrompt="1"/>
          </p:nvPr>
        </p:nvSpPr>
        <p:spPr>
          <a:xfrm>
            <a:off x="8724715" y="3172022"/>
            <a:ext cx="2373772" cy="245211"/>
          </a:xfrm>
        </p:spPr>
        <p:txBody>
          <a:bodyPr lIns="0" tIns="0" rIns="0" bIns="0">
            <a:normAutofit/>
          </a:bodyPr>
          <a:lstStyle>
            <a:lvl1pPr marL="0" indent="0" algn="ctr">
              <a:lnSpc>
                <a:spcPct val="100000"/>
              </a:lnSpc>
              <a:spcBef>
                <a:spcPts val="0"/>
              </a:spcBef>
              <a:buNone/>
              <a:defRPr sz="1600" b="1" spc="20" baseline="0">
                <a:solidFill>
                  <a:schemeClr val="tx1"/>
                </a:solidFill>
                <a:latin typeface="+mj-lt"/>
              </a:defRPr>
            </a:lvl1pPr>
          </a:lstStyle>
          <a:p>
            <a:pPr lvl="0"/>
            <a:r>
              <a:rPr lang="en-US" dirty="0"/>
              <a:t>Click to add text</a:t>
            </a:r>
          </a:p>
        </p:txBody>
      </p:sp>
      <p:sp>
        <p:nvSpPr>
          <p:cNvPr id="59" name="Text Placeholder 28">
            <a:extLst>
              <a:ext uri="{FF2B5EF4-FFF2-40B4-BE49-F238E27FC236}">
                <a16:creationId xmlns:a16="http://schemas.microsoft.com/office/drawing/2014/main" id="{E2CDD452-3EAD-22B2-1C63-5D8B3C65DDBA}"/>
              </a:ext>
            </a:extLst>
          </p:cNvPr>
          <p:cNvSpPr>
            <a:spLocks noGrp="1"/>
          </p:cNvSpPr>
          <p:nvPr>
            <p:ph type="body" sz="quarter" idx="31" hasCustomPrompt="1"/>
          </p:nvPr>
        </p:nvSpPr>
        <p:spPr>
          <a:xfrm>
            <a:off x="8724715" y="3439113"/>
            <a:ext cx="2373772" cy="347662"/>
          </a:xfrm>
        </p:spPr>
        <p:txBody>
          <a:bodyPr lIns="0" tIns="0" rIns="0" bIns="0">
            <a:normAutofit/>
          </a:bodyPr>
          <a:lstStyle>
            <a:lvl1pPr marL="0" indent="0" algn="ctr">
              <a:lnSpc>
                <a:spcPct val="100000"/>
              </a:lnSpc>
              <a:spcBef>
                <a:spcPts val="0"/>
              </a:spcBef>
              <a:buNone/>
              <a:defRPr sz="1100" b="0" spc="20" baseline="0">
                <a:solidFill>
                  <a:schemeClr val="tx1"/>
                </a:solidFill>
              </a:defRPr>
            </a:lvl1pPr>
          </a:lstStyle>
          <a:p>
            <a:pPr lvl="0"/>
            <a:r>
              <a:rPr lang="en-US" dirty="0"/>
              <a:t>Click to add text</a:t>
            </a:r>
          </a:p>
        </p:txBody>
      </p:sp>
      <p:sp>
        <p:nvSpPr>
          <p:cNvPr id="45" name="Picture Placeholder 37">
            <a:extLst>
              <a:ext uri="{FF2B5EF4-FFF2-40B4-BE49-F238E27FC236}">
                <a16:creationId xmlns:a16="http://schemas.microsoft.com/office/drawing/2014/main" id="{1927A670-2B77-A1DE-870D-A0B8E28ECB51}"/>
              </a:ext>
            </a:extLst>
          </p:cNvPr>
          <p:cNvSpPr>
            <a:spLocks noGrp="1"/>
          </p:cNvSpPr>
          <p:nvPr>
            <p:ph type="pic" sz="quarter" idx="17"/>
          </p:nvPr>
        </p:nvSpPr>
        <p:spPr>
          <a:xfrm>
            <a:off x="9320793" y="3899517"/>
            <a:ext cx="1162050" cy="1161288"/>
          </a:xfrm>
          <a:ln w="38100">
            <a:solidFill>
              <a:schemeClr val="tx1"/>
            </a:solidFill>
          </a:ln>
        </p:spPr>
        <p:txBody>
          <a:bodyPr/>
          <a:lstStyle>
            <a:lvl1pPr marL="0" indent="0" algn="ctr">
              <a:buNone/>
              <a:defRPr sz="1200"/>
            </a:lvl1pPr>
          </a:lstStyle>
          <a:p>
            <a:r>
              <a:rPr lang="en-US"/>
              <a:t>Click icon to add picture</a:t>
            </a:r>
            <a:endParaRPr lang="en-US" dirty="0"/>
          </a:p>
        </p:txBody>
      </p:sp>
      <p:sp>
        <p:nvSpPr>
          <p:cNvPr id="60" name="Text Placeholder 28">
            <a:extLst>
              <a:ext uri="{FF2B5EF4-FFF2-40B4-BE49-F238E27FC236}">
                <a16:creationId xmlns:a16="http://schemas.microsoft.com/office/drawing/2014/main" id="{A4A0444A-1622-E8A4-17C3-FBD1577D5B04}"/>
              </a:ext>
            </a:extLst>
          </p:cNvPr>
          <p:cNvSpPr>
            <a:spLocks noGrp="1"/>
          </p:cNvSpPr>
          <p:nvPr>
            <p:ph type="body" sz="quarter" idx="32" hasCustomPrompt="1"/>
          </p:nvPr>
        </p:nvSpPr>
        <p:spPr>
          <a:xfrm>
            <a:off x="8724715" y="5184234"/>
            <a:ext cx="2373772" cy="245211"/>
          </a:xfrm>
        </p:spPr>
        <p:txBody>
          <a:bodyPr lIns="0" tIns="0" rIns="0" bIns="0">
            <a:normAutofit/>
          </a:bodyPr>
          <a:lstStyle>
            <a:lvl1pPr marL="0" indent="0" algn="ctr">
              <a:lnSpc>
                <a:spcPct val="100000"/>
              </a:lnSpc>
              <a:spcBef>
                <a:spcPts val="0"/>
              </a:spcBef>
              <a:buNone/>
              <a:defRPr sz="1600" b="1" spc="20" baseline="0">
                <a:solidFill>
                  <a:schemeClr val="tx1"/>
                </a:solidFill>
                <a:latin typeface="+mj-lt"/>
              </a:defRPr>
            </a:lvl1pPr>
          </a:lstStyle>
          <a:p>
            <a:pPr lvl="0"/>
            <a:r>
              <a:rPr lang="en-US" dirty="0"/>
              <a:t>Click to add text</a:t>
            </a:r>
          </a:p>
        </p:txBody>
      </p:sp>
      <p:sp>
        <p:nvSpPr>
          <p:cNvPr id="61" name="Text Placeholder 28">
            <a:extLst>
              <a:ext uri="{FF2B5EF4-FFF2-40B4-BE49-F238E27FC236}">
                <a16:creationId xmlns:a16="http://schemas.microsoft.com/office/drawing/2014/main" id="{362491BC-F6F2-F6B7-8D58-9E5F4F210982}"/>
              </a:ext>
            </a:extLst>
          </p:cNvPr>
          <p:cNvSpPr>
            <a:spLocks noGrp="1"/>
          </p:cNvSpPr>
          <p:nvPr>
            <p:ph type="body" sz="quarter" idx="33" hasCustomPrompt="1"/>
          </p:nvPr>
        </p:nvSpPr>
        <p:spPr>
          <a:xfrm>
            <a:off x="8724715" y="5451325"/>
            <a:ext cx="2373772" cy="347662"/>
          </a:xfrm>
        </p:spPr>
        <p:txBody>
          <a:bodyPr lIns="0" tIns="0" rIns="0" bIns="0">
            <a:normAutofit/>
          </a:bodyPr>
          <a:lstStyle>
            <a:lvl1pPr marL="0" indent="0" algn="ctr">
              <a:lnSpc>
                <a:spcPct val="100000"/>
              </a:lnSpc>
              <a:spcBef>
                <a:spcPts val="0"/>
              </a:spcBef>
              <a:buNone/>
              <a:defRPr sz="1100" b="0" spc="20" baseline="0">
                <a:solidFill>
                  <a:schemeClr val="tx1"/>
                </a:solidFill>
              </a:defRPr>
            </a:lvl1pPr>
          </a:lstStyle>
          <a:p>
            <a:pPr lvl="0"/>
            <a:r>
              <a:rPr lang="en-US" dirty="0"/>
              <a:t>Click to add text</a:t>
            </a:r>
          </a:p>
        </p:txBody>
      </p:sp>
      <p:sp>
        <p:nvSpPr>
          <p:cNvPr id="7" name="Text Placeholder 27">
            <a:extLst>
              <a:ext uri="{FF2B5EF4-FFF2-40B4-BE49-F238E27FC236}">
                <a16:creationId xmlns:a16="http://schemas.microsoft.com/office/drawing/2014/main" id="{FD82E099-C200-1076-F1AA-4B96B2301B54}"/>
              </a:ext>
            </a:extLst>
          </p:cNvPr>
          <p:cNvSpPr>
            <a:spLocks noGrp="1"/>
          </p:cNvSpPr>
          <p:nvPr>
            <p:ph type="body" sz="quarter" idx="34" hasCustomPrompt="1"/>
          </p:nvPr>
        </p:nvSpPr>
        <p:spPr>
          <a:xfrm>
            <a:off x="381001" y="6347724"/>
            <a:ext cx="1306286" cy="402336"/>
          </a:xfrm>
          <a:solidFill>
            <a:schemeClr val="accent1"/>
          </a:solidFill>
          <a:ln w="38100">
            <a:solidFill>
              <a:schemeClr val="tx1"/>
            </a:solidFill>
            <a:miter lim="800000"/>
          </a:ln>
        </p:spPr>
        <p:txBody>
          <a:bodyPr anchor="ctr"/>
          <a:lstStyle>
            <a:lvl1pPr marL="0" indent="0" algn="ctr">
              <a:lnSpc>
                <a:spcPct val="100000"/>
              </a:lnSpc>
              <a:spcBef>
                <a:spcPts val="0"/>
              </a:spcBef>
              <a:buNone/>
              <a:defRPr sz="1400" b="1" cap="all" baseline="0"/>
            </a:lvl1pPr>
          </a:lstStyle>
          <a:p>
            <a:pPr lvl="0"/>
            <a:r>
              <a:rPr lang="en-US" dirty="0"/>
              <a:t>Start</a:t>
            </a:r>
          </a:p>
        </p:txBody>
      </p:sp>
      <p:sp>
        <p:nvSpPr>
          <p:cNvPr id="5" name="Date Placeholder 3">
            <a:extLst>
              <a:ext uri="{FF2B5EF4-FFF2-40B4-BE49-F238E27FC236}">
                <a16:creationId xmlns:a16="http://schemas.microsoft.com/office/drawing/2014/main" id="{6581EF9A-835F-7C74-1B1F-4A147FFD1158}"/>
              </a:ext>
            </a:extLst>
          </p:cNvPr>
          <p:cNvSpPr>
            <a:spLocks noGrp="1"/>
          </p:cNvSpPr>
          <p:nvPr>
            <p:ph type="dt" sz="half" idx="2"/>
          </p:nvPr>
        </p:nvSpPr>
        <p:spPr>
          <a:xfrm>
            <a:off x="10552926" y="6226628"/>
            <a:ext cx="1143773" cy="631372"/>
          </a:xfrm>
          <a:prstGeom prst="rect">
            <a:avLst/>
          </a:prstGeom>
        </p:spPr>
        <p:txBody>
          <a:bodyPr vert="horz" lIns="91440" tIns="91440" rIns="91440" bIns="45720" rtlCol="0" anchor="ctr"/>
          <a:lstStyle>
            <a:lvl1pPr algn="r">
              <a:defRPr sz="1200">
                <a:solidFill>
                  <a:schemeClr val="tx1"/>
                </a:solidFill>
                <a:latin typeface="+mj-lt"/>
              </a:defRPr>
            </a:lvl1pPr>
          </a:lstStyle>
          <a:p>
            <a:fld id="{72B8B865-6043-45BC-B48D-1676CB43D17A}" type="datetime1">
              <a:rPr lang="en-US" smtClean="0"/>
              <a:t>11/8/2023</a:t>
            </a:fld>
            <a:endParaRPr lang="en-US" dirty="0"/>
          </a:p>
        </p:txBody>
      </p:sp>
      <p:sp>
        <p:nvSpPr>
          <p:cNvPr id="17" name="Slide Number Placeholder 5">
            <a:extLst>
              <a:ext uri="{FF2B5EF4-FFF2-40B4-BE49-F238E27FC236}">
                <a16:creationId xmlns:a16="http://schemas.microsoft.com/office/drawing/2014/main" id="{FC5201CA-720C-C94E-704C-3EB52218E8A5}"/>
              </a:ext>
            </a:extLst>
          </p:cNvPr>
          <p:cNvSpPr>
            <a:spLocks noGrp="1"/>
          </p:cNvSpPr>
          <p:nvPr>
            <p:ph type="sldNum" sz="quarter" idx="4"/>
          </p:nvPr>
        </p:nvSpPr>
        <p:spPr>
          <a:xfrm>
            <a:off x="11696699" y="6226628"/>
            <a:ext cx="506186" cy="631372"/>
          </a:xfrm>
          <a:prstGeom prst="rect">
            <a:avLst/>
          </a:prstGeom>
        </p:spPr>
        <p:txBody>
          <a:bodyPr vert="horz" lIns="91440" tIns="91440" rIns="91440" bIns="45720" rtlCol="0" anchor="ctr"/>
          <a:lstStyle>
            <a:lvl1pPr algn="ctr">
              <a:defRPr lang="en-US" smtClean="0">
                <a:solidFill>
                  <a:schemeClr val="tx1"/>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00667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136525"/>
            <a:ext cx="11430000" cy="1244804"/>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4D8EA3-B846-4160-95E9-486302147031}" type="datetime1">
              <a:rPr lang="en-US" smtClean="0"/>
              <a:t>11/8/2023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73" r:id="rId1"/>
    <p:sldLayoutId id="2147483650" r:id="rId2"/>
    <p:sldLayoutId id="2147483664" r:id="rId3"/>
    <p:sldLayoutId id="2147483672" r:id="rId4"/>
    <p:sldLayoutId id="2147483660" r:id="rId5"/>
    <p:sldLayoutId id="2147483662" r:id="rId6"/>
    <p:sldLayoutId id="2147483668" r:id="rId7"/>
    <p:sldLayoutId id="2147483658" r:id="rId8"/>
    <p:sldLayoutId id="2147483675" r:id="rId9"/>
    <p:sldLayoutId id="2147483661" r:id="rId10"/>
    <p:sldLayoutId id="2147483667" r:id="rId11"/>
    <p:sldLayoutId id="2147483665" r:id="rId12"/>
    <p:sldLayoutId id="2147483676" r:id="rId13"/>
    <p:sldLayoutId id="2147483652" r:id="rId14"/>
    <p:sldLayoutId id="2147483674" r:id="rId15"/>
    <p:sldLayoutId id="2147483666" r:id="rId16"/>
    <p:sldLayoutId id="2147483655" r:id="rId17"/>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49.png"/><Relationship Id="rId4" Type="http://schemas.openxmlformats.org/officeDocument/2006/relationships/image" Target="../media/image48.png"/></Relationships>
</file>

<file path=ppt/slides/_rels/slide1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51.png"/></Relationships>
</file>

<file path=ppt/slides/_rels/slide1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54.png"/><Relationship Id="rId4" Type="http://schemas.openxmlformats.org/officeDocument/2006/relationships/image" Target="../media/image53.png"/></Relationships>
</file>

<file path=ppt/slides/_rels/slide1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56.png"/></Relationships>
</file>

<file path=ppt/slides/_rels/slide1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8" Type="http://schemas.openxmlformats.org/officeDocument/2006/relationships/hyperlink" Target="https://accessibility-bookmarklets.org/install.html" TargetMode="External"/><Relationship Id="rId3" Type="http://schemas.openxmlformats.org/officeDocument/2006/relationships/image" Target="../media/image59.png"/><Relationship Id="rId7" Type="http://schemas.openxmlformats.org/officeDocument/2006/relationships/hyperlink" Target="https://dylanb.github.io/bookmarklets.html"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pauljadam.com/bookmarklets/aria.html" TargetMode="External"/><Relationship Id="rId11" Type="http://schemas.openxmlformats.org/officeDocument/2006/relationships/image" Target="../media/image61.png"/><Relationship Id="rId5" Type="http://schemas.openxmlformats.org/officeDocument/2006/relationships/hyperlink" Target="https://pauljadam.com/bookmarklets/forms.html" TargetMode="External"/><Relationship Id="rId10" Type="http://schemas.openxmlformats.org/officeDocument/2006/relationships/image" Target="../media/image60.png"/><Relationship Id="rId4" Type="http://schemas.openxmlformats.org/officeDocument/2006/relationships/hyperlink" Target="https://holistica11y.com/find-landmarks-on-web-page-with-a11y-bookmarklet/" TargetMode="External"/><Relationship Id="rId9" Type="http://schemas.openxmlformats.org/officeDocument/2006/relationships/hyperlink" Target="https://www.ssa.gov/accessibility/andi/help/install.htm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8" Type="http://schemas.openxmlformats.org/officeDocument/2006/relationships/hyperlink" Target="https://twitter.com/MSFTEnable" TargetMode="External"/><Relationship Id="rId3" Type="http://schemas.openxmlformats.org/officeDocument/2006/relationships/hyperlink" Target="https://accessibilityinsights.io/" TargetMode="External"/><Relationship Id="rId7" Type="http://schemas.openxmlformats.org/officeDocument/2006/relationships/hyperlink" Target="https://www.microsoft.com/en-us/accessibility" TargetMode="External"/><Relationship Id="rId2" Type="http://schemas.openxmlformats.org/officeDocument/2006/relationships/notesSlide" Target="../notesSlides/notesSlide18.xml"/><Relationship Id="rId1" Type="http://schemas.openxmlformats.org/officeDocument/2006/relationships/slideLayout" Target="../slideLayouts/slideLayout11.xml"/><Relationship Id="rId6" Type="http://schemas.openxmlformats.org/officeDocument/2006/relationships/hyperlink" Target="https://dequeuniversity.com/screenreaders/narrator-keyboard-shortcuts" TargetMode="External"/><Relationship Id="rId5" Type="http://schemas.openxmlformats.org/officeDocument/2006/relationships/hyperlink" Target="https://dequeuniversity.com/screenreaders/nvda-keyboard-shortcuts" TargetMode="External"/><Relationship Id="rId10" Type="http://schemas.openxmlformats.org/officeDocument/2006/relationships/hyperlink" Target="https://www.ssa.gov/accessibility/andi/help/install.html" TargetMode="External"/><Relationship Id="rId4" Type="http://schemas.openxmlformats.org/officeDocument/2006/relationships/hyperlink" Target="https://www.nvaccess.org/" TargetMode="External"/><Relationship Id="rId9" Type="http://schemas.openxmlformats.org/officeDocument/2006/relationships/hyperlink" Target="https://docs.microsoft.com/en-us/learn/paths/accessibility-fundamentals/"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hyperlink" Target="linktr.ee/corgidev"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8.svg"/></Relationships>
</file>

<file path=ppt/slides/_rels/slide5.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slides/_rels/slide6.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hyperlink" Target="https://www.w3.org/WAI/policies/" TargetMode="External"/><Relationship Id="rId7" Type="http://schemas.openxmlformats.org/officeDocument/2006/relationships/image" Target="../media/image38.sv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37.png"/><Relationship Id="rId5" Type="http://schemas.openxmlformats.org/officeDocument/2006/relationships/image" Target="../media/image36.svg"/><Relationship Id="rId4" Type="http://schemas.openxmlformats.org/officeDocument/2006/relationships/image" Target="../media/image35.png"/><Relationship Id="rId9" Type="http://schemas.openxmlformats.org/officeDocument/2006/relationships/image" Target="../media/image40.svg"/></Relationships>
</file>

<file path=ppt/slides/_rels/slide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2.svg"/></Relationships>
</file>

<file path=ppt/slides/_rels/slide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44.svg"/></Relationships>
</file>

<file path=ppt/slides/_rels/slide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4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CB60B-A64D-3CFF-6184-8B270143FFBE}"/>
              </a:ext>
            </a:extLst>
          </p:cNvPr>
          <p:cNvSpPr>
            <a:spLocks noGrp="1"/>
          </p:cNvSpPr>
          <p:nvPr>
            <p:ph type="ctrTitle"/>
          </p:nvPr>
        </p:nvSpPr>
        <p:spPr>
          <a:xfrm>
            <a:off x="1924050" y="1278308"/>
            <a:ext cx="8343901" cy="1962198"/>
          </a:xfrm>
        </p:spPr>
        <p:txBody>
          <a:bodyPr anchor="b"/>
          <a:lstStyle/>
          <a:p>
            <a:r>
              <a:rPr lang="en-US" dirty="0"/>
              <a:t>Accessibility Testing</a:t>
            </a:r>
          </a:p>
        </p:txBody>
      </p:sp>
      <p:sp>
        <p:nvSpPr>
          <p:cNvPr id="4" name="Content Placeholder 2">
            <a:extLst>
              <a:ext uri="{FF2B5EF4-FFF2-40B4-BE49-F238E27FC236}">
                <a16:creationId xmlns:a16="http://schemas.microsoft.com/office/drawing/2014/main" id="{9BC89E4A-AD3C-98CA-4927-E96E79A5F8D7}"/>
              </a:ext>
            </a:extLst>
          </p:cNvPr>
          <p:cNvSpPr txBox="1">
            <a:spLocks/>
          </p:cNvSpPr>
          <p:nvPr/>
        </p:nvSpPr>
        <p:spPr>
          <a:xfrm>
            <a:off x="3185465" y="3617494"/>
            <a:ext cx="5958535" cy="954505"/>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err="1"/>
              <a:t>TechBash</a:t>
            </a:r>
            <a:endParaRPr lang="en-US" dirty="0"/>
          </a:p>
          <a:p>
            <a:pPr marL="0" indent="0" algn="ctr">
              <a:buNone/>
            </a:pPr>
            <a:r>
              <a:rPr lang="en-US" dirty="0"/>
              <a:t>November 2023</a:t>
            </a:r>
          </a:p>
        </p:txBody>
      </p:sp>
      <p:sp>
        <p:nvSpPr>
          <p:cNvPr id="3" name="Subtitle 2">
            <a:extLst>
              <a:ext uri="{FF2B5EF4-FFF2-40B4-BE49-F238E27FC236}">
                <a16:creationId xmlns:a16="http://schemas.microsoft.com/office/drawing/2014/main" id="{0F88F566-A8B6-E9CC-11D9-F9016198DE6D}"/>
              </a:ext>
            </a:extLst>
          </p:cNvPr>
          <p:cNvSpPr>
            <a:spLocks noGrp="1"/>
          </p:cNvSpPr>
          <p:nvPr>
            <p:ph type="subTitle" idx="1"/>
          </p:nvPr>
        </p:nvSpPr>
        <p:spPr>
          <a:xfrm>
            <a:off x="4527549" y="5166651"/>
            <a:ext cx="3136899" cy="652923"/>
          </a:xfrm>
        </p:spPr>
        <p:txBody>
          <a:bodyPr/>
          <a:lstStyle/>
          <a:p>
            <a:r>
              <a:rPr lang="en-US" dirty="0"/>
              <a:t>Erissa Duvall</a:t>
            </a:r>
          </a:p>
        </p:txBody>
      </p:sp>
    </p:spTree>
    <p:extLst>
      <p:ext uri="{BB962C8B-B14F-4D97-AF65-F5344CB8AC3E}">
        <p14:creationId xmlns:p14="http://schemas.microsoft.com/office/powerpoint/2010/main" val="21486173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641350" y="315449"/>
            <a:ext cx="10907016" cy="1701774"/>
          </a:xfrm>
        </p:spPr>
        <p:txBody>
          <a:bodyPr/>
          <a:lstStyle/>
          <a:p>
            <a:r>
              <a:rPr lang="en-US" dirty="0"/>
              <a:t>Built into Browsers </a:t>
            </a:r>
          </a:p>
        </p:txBody>
      </p:sp>
      <p:pic>
        <p:nvPicPr>
          <p:cNvPr id="11" name="Picture 10" descr="FireFox browser window navigated to Microsoft.com.&#10;&#10;Developer tools are open and on the Accessibility tab.">
            <a:extLst>
              <a:ext uri="{FF2B5EF4-FFF2-40B4-BE49-F238E27FC236}">
                <a16:creationId xmlns:a16="http://schemas.microsoft.com/office/drawing/2014/main" id="{1325FF84-DF48-4A3D-28A1-A76012E22796}"/>
              </a:ext>
            </a:extLst>
          </p:cNvPr>
          <p:cNvPicPr>
            <a:picLocks noChangeAspect="1"/>
          </p:cNvPicPr>
          <p:nvPr/>
        </p:nvPicPr>
        <p:blipFill>
          <a:blip r:embed="rId3"/>
          <a:stretch>
            <a:fillRect/>
          </a:stretch>
        </p:blipFill>
        <p:spPr>
          <a:xfrm>
            <a:off x="641350" y="1384950"/>
            <a:ext cx="4719101" cy="4356093"/>
          </a:xfrm>
          <a:prstGeom prst="rect">
            <a:avLst/>
          </a:prstGeom>
          <a:effectLst>
            <a:outerShdw blurRad="50800" dist="165100" dir="2700000" algn="tl" rotWithShape="0">
              <a:prstClr val="black">
                <a:alpha val="40000"/>
              </a:prstClr>
            </a:outerShdw>
          </a:effectLst>
        </p:spPr>
      </p:pic>
      <p:pic>
        <p:nvPicPr>
          <p:cNvPr id="2" name="Picture 1" descr="Lighthouse tool within Microsoft Edge">
            <a:extLst>
              <a:ext uri="{FF2B5EF4-FFF2-40B4-BE49-F238E27FC236}">
                <a16:creationId xmlns:a16="http://schemas.microsoft.com/office/drawing/2014/main" id="{7274EC29-F775-E788-47CC-03202F3753C2}"/>
              </a:ext>
            </a:extLst>
          </p:cNvPr>
          <p:cNvPicPr>
            <a:picLocks noChangeAspect="1"/>
          </p:cNvPicPr>
          <p:nvPr/>
        </p:nvPicPr>
        <p:blipFill>
          <a:blip r:embed="rId4"/>
          <a:stretch>
            <a:fillRect/>
          </a:stretch>
        </p:blipFill>
        <p:spPr>
          <a:xfrm>
            <a:off x="6051720" y="498992"/>
            <a:ext cx="2544940" cy="5242051"/>
          </a:xfrm>
          <a:prstGeom prst="rect">
            <a:avLst/>
          </a:prstGeom>
          <a:effectLst>
            <a:outerShdw blurRad="50800" dist="165100" dir="2700000" algn="tl" rotWithShape="0">
              <a:prstClr val="black">
                <a:alpha val="40000"/>
              </a:prstClr>
            </a:outerShdw>
          </a:effectLst>
        </p:spPr>
      </p:pic>
      <p:pic>
        <p:nvPicPr>
          <p:cNvPr id="6" name="Picture 5" descr="Rendering options under Microsoft Edge Developer Tools with the &quot;Rendering&quot; tab and the &quot;Emulate vision deficiencies&quot; options highlighted.">
            <a:extLst>
              <a:ext uri="{FF2B5EF4-FFF2-40B4-BE49-F238E27FC236}">
                <a16:creationId xmlns:a16="http://schemas.microsoft.com/office/drawing/2014/main" id="{5C21DE26-05DE-61B4-093C-9B51375E135E}"/>
              </a:ext>
            </a:extLst>
          </p:cNvPr>
          <p:cNvPicPr>
            <a:picLocks noChangeAspect="1"/>
          </p:cNvPicPr>
          <p:nvPr/>
        </p:nvPicPr>
        <p:blipFill>
          <a:blip r:embed="rId5"/>
          <a:stretch>
            <a:fillRect/>
          </a:stretch>
        </p:blipFill>
        <p:spPr>
          <a:xfrm>
            <a:off x="9153737" y="498992"/>
            <a:ext cx="2502487" cy="5242051"/>
          </a:xfrm>
          <a:prstGeom prst="rect">
            <a:avLst/>
          </a:prstGeom>
          <a:effectLst>
            <a:outerShdw blurRad="50800" dist="165100" dir="2700000" algn="tl" rotWithShape="0">
              <a:prstClr val="black">
                <a:alpha val="40000"/>
              </a:prstClr>
            </a:outerShdw>
          </a:effectLst>
        </p:spPr>
      </p:pic>
      <p:sp>
        <p:nvSpPr>
          <p:cNvPr id="9" name="Text Placeholder 8">
            <a:extLst>
              <a:ext uri="{FF2B5EF4-FFF2-40B4-BE49-F238E27FC236}">
                <a16:creationId xmlns:a16="http://schemas.microsoft.com/office/drawing/2014/main" id="{C1C42640-0E58-2BF4-1C65-7C1502197114}"/>
              </a:ext>
            </a:extLst>
          </p:cNvPr>
          <p:cNvSpPr>
            <a:spLocks noGrp="1"/>
          </p:cNvSpPr>
          <p:nvPr>
            <p:ph type="body" sz="quarter" idx="12"/>
          </p:nvPr>
        </p:nvSpPr>
        <p:spPr>
          <a:xfrm>
            <a:off x="381001" y="6347724"/>
            <a:ext cx="1306286" cy="402336"/>
          </a:xfrm>
        </p:spPr>
        <p:txBody>
          <a:bodyPr/>
          <a:lstStyle/>
          <a:p>
            <a:r>
              <a:rPr lang="en-US" dirty="0"/>
              <a:t>start</a:t>
            </a:r>
          </a:p>
        </p:txBody>
      </p:sp>
      <p:sp>
        <p:nvSpPr>
          <p:cNvPr id="4" name="Date Placeholder 3">
            <a:extLst>
              <a:ext uri="{FF2B5EF4-FFF2-40B4-BE49-F238E27FC236}">
                <a16:creationId xmlns:a16="http://schemas.microsoft.com/office/drawing/2014/main" id="{6842AB25-3D59-E3F8-3CFB-7EC4EB2C8E28}"/>
              </a:ext>
            </a:extLst>
          </p:cNvPr>
          <p:cNvSpPr>
            <a:spLocks noGrp="1"/>
          </p:cNvSpPr>
          <p:nvPr>
            <p:ph type="dt" sz="half" idx="2"/>
          </p:nvPr>
        </p:nvSpPr>
        <p:spPr>
          <a:xfrm>
            <a:off x="10552926" y="6226628"/>
            <a:ext cx="1143773" cy="631372"/>
          </a:xfrm>
        </p:spPr>
        <p:txBody>
          <a:bodyPr/>
          <a:lstStyle/>
          <a:p>
            <a:fld id="{860DB5C1-1FA7-4121-B67F-5B97A8EF026B}" type="datetime1">
              <a:rPr lang="en-US" smtClean="0"/>
              <a:pPr/>
              <a:t>11/8/2023</a:t>
            </a:fld>
            <a:endParaRPr lang="en-US" dirty="0"/>
          </a:p>
        </p:txBody>
      </p:sp>
      <p:sp>
        <p:nvSpPr>
          <p:cNvPr id="5" name="Slide Number Placeholder 4">
            <a:extLst>
              <a:ext uri="{FF2B5EF4-FFF2-40B4-BE49-F238E27FC236}">
                <a16:creationId xmlns:a16="http://schemas.microsoft.com/office/drawing/2014/main" id="{B0B54BED-83FD-C716-C071-56632394A75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10</a:t>
            </a:fld>
            <a:endParaRPr lang="en-US" dirty="0"/>
          </a:p>
        </p:txBody>
      </p:sp>
    </p:spTree>
    <p:extLst>
      <p:ext uri="{BB962C8B-B14F-4D97-AF65-F5344CB8AC3E}">
        <p14:creationId xmlns:p14="http://schemas.microsoft.com/office/powerpoint/2010/main" val="40426330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641350" y="315449"/>
            <a:ext cx="10907016" cy="1701774"/>
          </a:xfrm>
        </p:spPr>
        <p:txBody>
          <a:bodyPr/>
          <a:lstStyle/>
          <a:p>
            <a:r>
              <a:rPr lang="en-US" dirty="0"/>
              <a:t>Desktop Applications</a:t>
            </a:r>
          </a:p>
        </p:txBody>
      </p:sp>
      <p:pic>
        <p:nvPicPr>
          <p:cNvPr id="7" name="Picture 6" descr="Color Contrast Analyzer screen showing an example of a color pair that fail all WCAG color contrast minimums.">
            <a:extLst>
              <a:ext uri="{FF2B5EF4-FFF2-40B4-BE49-F238E27FC236}">
                <a16:creationId xmlns:a16="http://schemas.microsoft.com/office/drawing/2014/main" id="{5CC45932-23D9-A34A-BDB3-F7E29C4203FA}"/>
              </a:ext>
            </a:extLst>
          </p:cNvPr>
          <p:cNvPicPr>
            <a:picLocks noChangeAspect="1"/>
          </p:cNvPicPr>
          <p:nvPr/>
        </p:nvPicPr>
        <p:blipFill>
          <a:blip r:embed="rId3"/>
          <a:stretch>
            <a:fillRect/>
          </a:stretch>
        </p:blipFill>
        <p:spPr>
          <a:xfrm>
            <a:off x="1881188" y="1504708"/>
            <a:ext cx="2685615" cy="4217863"/>
          </a:xfrm>
          <a:prstGeom prst="rect">
            <a:avLst/>
          </a:prstGeom>
          <a:effectLst>
            <a:outerShdw blurRad="50800" dist="165100" dir="2700000" algn="tl" rotWithShape="0">
              <a:prstClr val="black">
                <a:alpha val="40000"/>
              </a:prstClr>
            </a:outerShdw>
          </a:effectLst>
        </p:spPr>
      </p:pic>
      <p:pic>
        <p:nvPicPr>
          <p:cNvPr id="8" name="Picture 7" descr="Color Contrast Analyzer screen showing an example of a color pair that pass all WCAG color contrast minimums.">
            <a:extLst>
              <a:ext uri="{FF2B5EF4-FFF2-40B4-BE49-F238E27FC236}">
                <a16:creationId xmlns:a16="http://schemas.microsoft.com/office/drawing/2014/main" id="{0A927BB7-7D71-39EF-50C8-DD92BC46F5AB}"/>
              </a:ext>
            </a:extLst>
          </p:cNvPr>
          <p:cNvPicPr>
            <a:picLocks noChangeAspect="1"/>
          </p:cNvPicPr>
          <p:nvPr/>
        </p:nvPicPr>
        <p:blipFill>
          <a:blip r:embed="rId4"/>
          <a:stretch>
            <a:fillRect/>
          </a:stretch>
        </p:blipFill>
        <p:spPr>
          <a:xfrm>
            <a:off x="7537631" y="1501220"/>
            <a:ext cx="2791780" cy="4217863"/>
          </a:xfrm>
          <a:prstGeom prst="rect">
            <a:avLst/>
          </a:prstGeom>
          <a:effectLst>
            <a:outerShdw blurRad="50800" dist="165100" dir="2700000" algn="tl" rotWithShape="0">
              <a:prstClr val="black">
                <a:alpha val="40000"/>
              </a:prstClr>
            </a:outerShdw>
          </a:effectLst>
        </p:spPr>
      </p:pic>
      <p:sp>
        <p:nvSpPr>
          <p:cNvPr id="9" name="Text Placeholder 8">
            <a:extLst>
              <a:ext uri="{FF2B5EF4-FFF2-40B4-BE49-F238E27FC236}">
                <a16:creationId xmlns:a16="http://schemas.microsoft.com/office/drawing/2014/main" id="{C1C42640-0E58-2BF4-1C65-7C1502197114}"/>
              </a:ext>
            </a:extLst>
          </p:cNvPr>
          <p:cNvSpPr>
            <a:spLocks noGrp="1"/>
          </p:cNvSpPr>
          <p:nvPr>
            <p:ph type="body" sz="quarter" idx="12"/>
          </p:nvPr>
        </p:nvSpPr>
        <p:spPr>
          <a:xfrm>
            <a:off x="381001" y="6347724"/>
            <a:ext cx="1306286" cy="402336"/>
          </a:xfrm>
        </p:spPr>
        <p:txBody>
          <a:bodyPr/>
          <a:lstStyle/>
          <a:p>
            <a:r>
              <a:rPr lang="en-US" dirty="0"/>
              <a:t>start</a:t>
            </a:r>
          </a:p>
        </p:txBody>
      </p:sp>
      <p:sp>
        <p:nvSpPr>
          <p:cNvPr id="4" name="Date Placeholder 3">
            <a:extLst>
              <a:ext uri="{FF2B5EF4-FFF2-40B4-BE49-F238E27FC236}">
                <a16:creationId xmlns:a16="http://schemas.microsoft.com/office/drawing/2014/main" id="{6842AB25-3D59-E3F8-3CFB-7EC4EB2C8E28}"/>
              </a:ext>
            </a:extLst>
          </p:cNvPr>
          <p:cNvSpPr>
            <a:spLocks noGrp="1"/>
          </p:cNvSpPr>
          <p:nvPr>
            <p:ph type="dt" sz="half" idx="2"/>
          </p:nvPr>
        </p:nvSpPr>
        <p:spPr>
          <a:xfrm>
            <a:off x="10552926" y="6226628"/>
            <a:ext cx="1143773" cy="631372"/>
          </a:xfrm>
        </p:spPr>
        <p:txBody>
          <a:bodyPr/>
          <a:lstStyle/>
          <a:p>
            <a:fld id="{860DB5C1-1FA7-4121-B67F-5B97A8EF026B}" type="datetime1">
              <a:rPr lang="en-US" smtClean="0"/>
              <a:pPr/>
              <a:t>11/8/2023</a:t>
            </a:fld>
            <a:endParaRPr lang="en-US" dirty="0"/>
          </a:p>
        </p:txBody>
      </p:sp>
      <p:sp>
        <p:nvSpPr>
          <p:cNvPr id="5" name="Slide Number Placeholder 4">
            <a:extLst>
              <a:ext uri="{FF2B5EF4-FFF2-40B4-BE49-F238E27FC236}">
                <a16:creationId xmlns:a16="http://schemas.microsoft.com/office/drawing/2014/main" id="{B0B54BED-83FD-C716-C071-56632394A75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11</a:t>
            </a:fld>
            <a:endParaRPr lang="en-US" dirty="0"/>
          </a:p>
        </p:txBody>
      </p:sp>
    </p:spTree>
    <p:extLst>
      <p:ext uri="{BB962C8B-B14F-4D97-AF65-F5344CB8AC3E}">
        <p14:creationId xmlns:p14="http://schemas.microsoft.com/office/powerpoint/2010/main" val="1516494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641350" y="315449"/>
            <a:ext cx="10907016" cy="1701774"/>
          </a:xfrm>
        </p:spPr>
        <p:txBody>
          <a:bodyPr/>
          <a:lstStyle/>
          <a:p>
            <a:r>
              <a:rPr lang="en-US" dirty="0"/>
              <a:t>Microsoft Accessibility Insights</a:t>
            </a:r>
          </a:p>
        </p:txBody>
      </p:sp>
      <p:pic>
        <p:nvPicPr>
          <p:cNvPr id="2" name="Picture 1" descr="Accessibility Insights window showing the options to run &quot;FastPass&quot;, &quot;Assessment&quot;, or &quot;Ad Hoc tools&quot;.">
            <a:extLst>
              <a:ext uri="{FF2B5EF4-FFF2-40B4-BE49-F238E27FC236}">
                <a16:creationId xmlns:a16="http://schemas.microsoft.com/office/drawing/2014/main" id="{F2C239B2-AB4D-6031-2526-FB6C4DAA38B3}"/>
              </a:ext>
            </a:extLst>
          </p:cNvPr>
          <p:cNvPicPr>
            <a:picLocks noChangeAspect="1"/>
          </p:cNvPicPr>
          <p:nvPr/>
        </p:nvPicPr>
        <p:blipFill>
          <a:blip r:embed="rId3"/>
          <a:stretch>
            <a:fillRect/>
          </a:stretch>
        </p:blipFill>
        <p:spPr>
          <a:xfrm>
            <a:off x="562509" y="2318325"/>
            <a:ext cx="2846079" cy="3045304"/>
          </a:xfrm>
          <a:prstGeom prst="rect">
            <a:avLst/>
          </a:prstGeom>
          <a:solidFill>
            <a:srgbClr val="FFFFFF">
              <a:shade val="85000"/>
            </a:srgbClr>
          </a:solidFill>
          <a:ln w="88900" cap="sq">
            <a:noFill/>
            <a:miter lim="800000"/>
          </a:ln>
          <a:effectLst>
            <a:outerShdw blurRad="50800" dist="165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pic>
        <p:nvPicPr>
          <p:cNvPr id="6" name="Picture 5" descr="Accessibility Insights assessment window displaying a full assessment with automated tests followed by a list of manual tests an individual can run and mark as pass or fail.">
            <a:extLst>
              <a:ext uri="{FF2B5EF4-FFF2-40B4-BE49-F238E27FC236}">
                <a16:creationId xmlns:a16="http://schemas.microsoft.com/office/drawing/2014/main" id="{D419DAE3-0EDE-C494-0EBD-B78BBF82CC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5535" y="1848489"/>
            <a:ext cx="3632480" cy="3816240"/>
          </a:xfrm>
          <a:prstGeom prst="rect">
            <a:avLst/>
          </a:prstGeom>
          <a:effectLst>
            <a:outerShdw blurRad="50800" dist="165100" dir="2700000" algn="tl" rotWithShape="0">
              <a:prstClr val="black">
                <a:alpha val="40000"/>
              </a:prstClr>
            </a:outerShdw>
          </a:effectLst>
        </p:spPr>
      </p:pic>
      <p:pic>
        <p:nvPicPr>
          <p:cNvPr id="10" name="Picture 9" descr="Accessibility Insights FastPass window displaying the results of a FastPass automated test run.">
            <a:extLst>
              <a:ext uri="{FF2B5EF4-FFF2-40B4-BE49-F238E27FC236}">
                <a16:creationId xmlns:a16="http://schemas.microsoft.com/office/drawing/2014/main" id="{08A56BBE-E48B-10BE-ED4B-7A9346567B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94962" y="2184626"/>
            <a:ext cx="3934529" cy="3143967"/>
          </a:xfrm>
          <a:prstGeom prst="rect">
            <a:avLst/>
          </a:prstGeom>
          <a:effectLst>
            <a:outerShdw blurRad="50800" dist="165100" dir="2700000" algn="tl" rotWithShape="0">
              <a:prstClr val="black">
                <a:alpha val="40000"/>
              </a:prstClr>
            </a:outerShdw>
          </a:effectLst>
        </p:spPr>
      </p:pic>
      <p:sp>
        <p:nvSpPr>
          <p:cNvPr id="9" name="Text Placeholder 8">
            <a:extLst>
              <a:ext uri="{FF2B5EF4-FFF2-40B4-BE49-F238E27FC236}">
                <a16:creationId xmlns:a16="http://schemas.microsoft.com/office/drawing/2014/main" id="{C1C42640-0E58-2BF4-1C65-7C1502197114}"/>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6842AB25-3D59-E3F8-3CFB-7EC4EB2C8E28}"/>
              </a:ext>
            </a:extLst>
          </p:cNvPr>
          <p:cNvSpPr>
            <a:spLocks noGrp="1"/>
          </p:cNvSpPr>
          <p:nvPr>
            <p:ph type="dt" sz="half" idx="2"/>
          </p:nvPr>
        </p:nvSpPr>
        <p:spPr>
          <a:xfrm>
            <a:off x="10552926" y="6226628"/>
            <a:ext cx="1143773" cy="631372"/>
          </a:xfrm>
        </p:spPr>
        <p:txBody>
          <a:bodyPr/>
          <a:lstStyle/>
          <a:p>
            <a:fld id="{860DB5C1-1FA7-4121-B67F-5B97A8EF026B}" type="datetime1">
              <a:rPr lang="en-US" smtClean="0"/>
              <a:pPr/>
              <a:t>11/8/2023</a:t>
            </a:fld>
            <a:endParaRPr lang="en-US" dirty="0"/>
          </a:p>
        </p:txBody>
      </p:sp>
      <p:sp>
        <p:nvSpPr>
          <p:cNvPr id="5" name="Slide Number Placeholder 4">
            <a:extLst>
              <a:ext uri="{FF2B5EF4-FFF2-40B4-BE49-F238E27FC236}">
                <a16:creationId xmlns:a16="http://schemas.microsoft.com/office/drawing/2014/main" id="{B0B54BED-83FD-C716-C071-56632394A75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12</a:t>
            </a:fld>
            <a:endParaRPr lang="en-US" dirty="0"/>
          </a:p>
        </p:txBody>
      </p:sp>
    </p:spTree>
    <p:extLst>
      <p:ext uri="{BB962C8B-B14F-4D97-AF65-F5344CB8AC3E}">
        <p14:creationId xmlns:p14="http://schemas.microsoft.com/office/powerpoint/2010/main" val="23649214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641350" y="315449"/>
            <a:ext cx="10907016" cy="1701774"/>
          </a:xfrm>
        </p:spPr>
        <p:txBody>
          <a:bodyPr/>
          <a:lstStyle/>
          <a:p>
            <a:r>
              <a:rPr lang="en-US" dirty="0"/>
              <a:t>Deque Axe </a:t>
            </a:r>
            <a:r>
              <a:rPr lang="en-US" dirty="0" err="1"/>
              <a:t>DevTools</a:t>
            </a:r>
            <a:endParaRPr lang="en-US" dirty="0"/>
          </a:p>
        </p:txBody>
      </p:sp>
      <p:pic>
        <p:nvPicPr>
          <p:cNvPr id="7" name="Picture 6" descr="Axe DevTools main panel with options for types of automated/manual guided tests to run.">
            <a:extLst>
              <a:ext uri="{FF2B5EF4-FFF2-40B4-BE49-F238E27FC236}">
                <a16:creationId xmlns:a16="http://schemas.microsoft.com/office/drawing/2014/main" id="{5FBCC7A1-0009-2FD0-7B33-A719107FD9D3}"/>
              </a:ext>
            </a:extLst>
          </p:cNvPr>
          <p:cNvPicPr>
            <a:picLocks noChangeAspect="1"/>
          </p:cNvPicPr>
          <p:nvPr/>
        </p:nvPicPr>
        <p:blipFill>
          <a:blip r:embed="rId3"/>
          <a:stretch>
            <a:fillRect/>
          </a:stretch>
        </p:blipFill>
        <p:spPr>
          <a:xfrm>
            <a:off x="3189074" y="1400546"/>
            <a:ext cx="2906926" cy="4336419"/>
          </a:xfrm>
          <a:prstGeom prst="rect">
            <a:avLst/>
          </a:prstGeom>
          <a:effectLst>
            <a:outerShdw blurRad="50800" dist="165100" dir="2700000" algn="tl" rotWithShape="0">
              <a:prstClr val="black">
                <a:alpha val="40000"/>
              </a:prstClr>
            </a:outerShdw>
          </a:effectLst>
        </p:spPr>
      </p:pic>
      <p:pic>
        <p:nvPicPr>
          <p:cNvPr id="8" name="Picture 7" descr="Axe DevTools Automated Test Results screen">
            <a:extLst>
              <a:ext uri="{FF2B5EF4-FFF2-40B4-BE49-F238E27FC236}">
                <a16:creationId xmlns:a16="http://schemas.microsoft.com/office/drawing/2014/main" id="{004F4BA0-8CB0-3584-86C9-6227EE8FAE8E}"/>
              </a:ext>
            </a:extLst>
          </p:cNvPr>
          <p:cNvPicPr>
            <a:picLocks noChangeAspect="1"/>
          </p:cNvPicPr>
          <p:nvPr/>
        </p:nvPicPr>
        <p:blipFill>
          <a:blip r:embed="rId4"/>
          <a:stretch>
            <a:fillRect/>
          </a:stretch>
        </p:blipFill>
        <p:spPr>
          <a:xfrm>
            <a:off x="6358106" y="1400545"/>
            <a:ext cx="2928718" cy="4336420"/>
          </a:xfrm>
          <a:prstGeom prst="rect">
            <a:avLst/>
          </a:prstGeom>
          <a:effectLst>
            <a:outerShdw blurRad="50800" dist="165100" dir="2700000" algn="tl" rotWithShape="0">
              <a:prstClr val="black">
                <a:alpha val="40000"/>
              </a:prstClr>
            </a:outerShdw>
          </a:effectLst>
        </p:spPr>
      </p:pic>
      <p:sp>
        <p:nvSpPr>
          <p:cNvPr id="9" name="Text Placeholder 8">
            <a:extLst>
              <a:ext uri="{FF2B5EF4-FFF2-40B4-BE49-F238E27FC236}">
                <a16:creationId xmlns:a16="http://schemas.microsoft.com/office/drawing/2014/main" id="{C1C42640-0E58-2BF4-1C65-7C1502197114}"/>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6842AB25-3D59-E3F8-3CFB-7EC4EB2C8E28}"/>
              </a:ext>
            </a:extLst>
          </p:cNvPr>
          <p:cNvSpPr>
            <a:spLocks noGrp="1"/>
          </p:cNvSpPr>
          <p:nvPr>
            <p:ph type="dt" sz="half" idx="2"/>
          </p:nvPr>
        </p:nvSpPr>
        <p:spPr>
          <a:xfrm>
            <a:off x="10552926" y="6226628"/>
            <a:ext cx="1143773" cy="631372"/>
          </a:xfrm>
        </p:spPr>
        <p:txBody>
          <a:bodyPr/>
          <a:lstStyle/>
          <a:p>
            <a:fld id="{860DB5C1-1FA7-4121-B67F-5B97A8EF026B}" type="datetime1">
              <a:rPr lang="en-US" smtClean="0"/>
              <a:pPr/>
              <a:t>11/8/2023</a:t>
            </a:fld>
            <a:endParaRPr lang="en-US" dirty="0"/>
          </a:p>
        </p:txBody>
      </p:sp>
      <p:sp>
        <p:nvSpPr>
          <p:cNvPr id="5" name="Slide Number Placeholder 4">
            <a:extLst>
              <a:ext uri="{FF2B5EF4-FFF2-40B4-BE49-F238E27FC236}">
                <a16:creationId xmlns:a16="http://schemas.microsoft.com/office/drawing/2014/main" id="{B0B54BED-83FD-C716-C071-56632394A75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13</a:t>
            </a:fld>
            <a:endParaRPr lang="en-US" dirty="0"/>
          </a:p>
        </p:txBody>
      </p:sp>
    </p:spTree>
    <p:extLst>
      <p:ext uri="{BB962C8B-B14F-4D97-AF65-F5344CB8AC3E}">
        <p14:creationId xmlns:p14="http://schemas.microsoft.com/office/powerpoint/2010/main" val="1686127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641350" y="315449"/>
            <a:ext cx="10907016" cy="1212409"/>
          </a:xfrm>
        </p:spPr>
        <p:txBody>
          <a:bodyPr/>
          <a:lstStyle/>
          <a:p>
            <a:r>
              <a:rPr lang="en-US" dirty="0"/>
              <a:t>WAVE</a:t>
            </a:r>
          </a:p>
        </p:txBody>
      </p:sp>
      <p:pic>
        <p:nvPicPr>
          <p:cNvPr id="2" name="Picture 1" descr="Web Accessibility Evaluation browser extension placing an overlay on a page to help show where accessibility impacting elements, alerts, and more are located to help developers.">
            <a:extLst>
              <a:ext uri="{FF2B5EF4-FFF2-40B4-BE49-F238E27FC236}">
                <a16:creationId xmlns:a16="http://schemas.microsoft.com/office/drawing/2014/main" id="{8FFEFA08-ECC3-1FE8-3347-82A98FD1CBB8}"/>
              </a:ext>
            </a:extLst>
          </p:cNvPr>
          <p:cNvPicPr>
            <a:picLocks noChangeAspect="1"/>
          </p:cNvPicPr>
          <p:nvPr/>
        </p:nvPicPr>
        <p:blipFill rotWithShape="1">
          <a:blip r:embed="rId3"/>
          <a:srcRect t="7163" r="596" b="-945"/>
          <a:stretch/>
        </p:blipFill>
        <p:spPr>
          <a:xfrm>
            <a:off x="3194613" y="987552"/>
            <a:ext cx="6739128" cy="4754880"/>
          </a:xfrm>
          <a:prstGeom prst="rect">
            <a:avLst/>
          </a:prstGeom>
          <a:effectLst>
            <a:outerShdw blurRad="50800" dist="165100" dir="2700000" algn="tl" rotWithShape="0">
              <a:prstClr val="black">
                <a:alpha val="40000"/>
              </a:prstClr>
            </a:outerShdw>
          </a:effectLst>
        </p:spPr>
      </p:pic>
      <p:sp>
        <p:nvSpPr>
          <p:cNvPr id="9" name="Text Placeholder 8">
            <a:extLst>
              <a:ext uri="{FF2B5EF4-FFF2-40B4-BE49-F238E27FC236}">
                <a16:creationId xmlns:a16="http://schemas.microsoft.com/office/drawing/2014/main" id="{C1C42640-0E58-2BF4-1C65-7C1502197114}"/>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6842AB25-3D59-E3F8-3CFB-7EC4EB2C8E28}"/>
              </a:ext>
            </a:extLst>
          </p:cNvPr>
          <p:cNvSpPr>
            <a:spLocks noGrp="1"/>
          </p:cNvSpPr>
          <p:nvPr>
            <p:ph type="dt" sz="half" idx="2"/>
          </p:nvPr>
        </p:nvSpPr>
        <p:spPr>
          <a:xfrm>
            <a:off x="10552926" y="6226628"/>
            <a:ext cx="1143773" cy="631372"/>
          </a:xfrm>
        </p:spPr>
        <p:txBody>
          <a:bodyPr/>
          <a:lstStyle/>
          <a:p>
            <a:fld id="{860DB5C1-1FA7-4121-B67F-5B97A8EF026B}" type="datetime1">
              <a:rPr lang="en-US" smtClean="0"/>
              <a:pPr/>
              <a:t>11/8/2023</a:t>
            </a:fld>
            <a:endParaRPr lang="en-US" dirty="0"/>
          </a:p>
        </p:txBody>
      </p:sp>
      <p:sp>
        <p:nvSpPr>
          <p:cNvPr id="5" name="Slide Number Placeholder 4">
            <a:extLst>
              <a:ext uri="{FF2B5EF4-FFF2-40B4-BE49-F238E27FC236}">
                <a16:creationId xmlns:a16="http://schemas.microsoft.com/office/drawing/2014/main" id="{B0B54BED-83FD-C716-C071-56632394A75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14</a:t>
            </a:fld>
            <a:endParaRPr lang="en-US" dirty="0"/>
          </a:p>
        </p:txBody>
      </p:sp>
    </p:spTree>
    <p:extLst>
      <p:ext uri="{BB962C8B-B14F-4D97-AF65-F5344CB8AC3E}">
        <p14:creationId xmlns:p14="http://schemas.microsoft.com/office/powerpoint/2010/main" val="109276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641350" y="315449"/>
            <a:ext cx="10907016" cy="1548075"/>
          </a:xfrm>
        </p:spPr>
        <p:txBody>
          <a:bodyPr/>
          <a:lstStyle/>
          <a:p>
            <a:r>
              <a:rPr lang="en-US" dirty="0"/>
              <a:t>W3C Markup Validation Service</a:t>
            </a:r>
          </a:p>
        </p:txBody>
      </p:sp>
      <p:pic>
        <p:nvPicPr>
          <p:cNvPr id="6" name="Picture 5" descr="W3C Markup Validation Service page with options to evaluate using the URL, through file upload, or by direct input (typing out the html or pasting it into a window).">
            <a:extLst>
              <a:ext uri="{FF2B5EF4-FFF2-40B4-BE49-F238E27FC236}">
                <a16:creationId xmlns:a16="http://schemas.microsoft.com/office/drawing/2014/main" id="{69D0D327-280F-D6C7-3897-096CAB4F87AC}"/>
              </a:ext>
            </a:extLst>
          </p:cNvPr>
          <p:cNvPicPr>
            <a:picLocks noChangeAspect="1"/>
          </p:cNvPicPr>
          <p:nvPr/>
        </p:nvPicPr>
        <p:blipFill>
          <a:blip r:embed="rId3"/>
          <a:stretch>
            <a:fillRect/>
          </a:stretch>
        </p:blipFill>
        <p:spPr>
          <a:xfrm>
            <a:off x="2065716" y="1363632"/>
            <a:ext cx="8060568" cy="4346445"/>
          </a:xfrm>
          <a:prstGeom prst="rect">
            <a:avLst/>
          </a:prstGeom>
          <a:effectLst>
            <a:outerShdw blurRad="50800" dist="165100" dir="2700000" algn="ctr" rotWithShape="0">
              <a:srgbClr val="000000">
                <a:alpha val="43137"/>
              </a:srgbClr>
            </a:outerShdw>
          </a:effectLst>
        </p:spPr>
      </p:pic>
      <p:sp>
        <p:nvSpPr>
          <p:cNvPr id="9" name="Text Placeholder 8">
            <a:extLst>
              <a:ext uri="{FF2B5EF4-FFF2-40B4-BE49-F238E27FC236}">
                <a16:creationId xmlns:a16="http://schemas.microsoft.com/office/drawing/2014/main" id="{C1C42640-0E58-2BF4-1C65-7C1502197114}"/>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6842AB25-3D59-E3F8-3CFB-7EC4EB2C8E28}"/>
              </a:ext>
            </a:extLst>
          </p:cNvPr>
          <p:cNvSpPr>
            <a:spLocks noGrp="1"/>
          </p:cNvSpPr>
          <p:nvPr>
            <p:ph type="dt" sz="half" idx="2"/>
          </p:nvPr>
        </p:nvSpPr>
        <p:spPr>
          <a:xfrm>
            <a:off x="10552926" y="6226628"/>
            <a:ext cx="1143773" cy="631372"/>
          </a:xfrm>
        </p:spPr>
        <p:txBody>
          <a:bodyPr/>
          <a:lstStyle/>
          <a:p>
            <a:fld id="{860DB5C1-1FA7-4121-B67F-5B97A8EF026B}" type="datetime1">
              <a:rPr lang="en-US" smtClean="0"/>
              <a:pPr/>
              <a:t>11/8/2023</a:t>
            </a:fld>
            <a:endParaRPr lang="en-US" dirty="0"/>
          </a:p>
        </p:txBody>
      </p:sp>
      <p:sp>
        <p:nvSpPr>
          <p:cNvPr id="5" name="Slide Number Placeholder 4">
            <a:extLst>
              <a:ext uri="{FF2B5EF4-FFF2-40B4-BE49-F238E27FC236}">
                <a16:creationId xmlns:a16="http://schemas.microsoft.com/office/drawing/2014/main" id="{B0B54BED-83FD-C716-C071-56632394A75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15</a:t>
            </a:fld>
            <a:endParaRPr lang="en-US" dirty="0"/>
          </a:p>
        </p:txBody>
      </p:sp>
    </p:spTree>
    <p:extLst>
      <p:ext uri="{BB962C8B-B14F-4D97-AF65-F5344CB8AC3E}">
        <p14:creationId xmlns:p14="http://schemas.microsoft.com/office/powerpoint/2010/main" val="28058631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6D21780-233A-D9B5-0DD8-58622FACF94A}"/>
              </a:ext>
            </a:extLst>
          </p:cNvPr>
          <p:cNvSpPr>
            <a:spLocks noGrp="1"/>
          </p:cNvSpPr>
          <p:nvPr>
            <p:ph type="title"/>
          </p:nvPr>
        </p:nvSpPr>
        <p:spPr>
          <a:xfrm>
            <a:off x="734786" y="952667"/>
            <a:ext cx="4275364" cy="934006"/>
          </a:xfrm>
        </p:spPr>
        <p:txBody>
          <a:bodyPr/>
          <a:lstStyle/>
          <a:p>
            <a:r>
              <a:rPr lang="en-US" dirty="0"/>
              <a:t>Bookmarklets</a:t>
            </a:r>
          </a:p>
        </p:txBody>
      </p:sp>
      <p:pic>
        <p:nvPicPr>
          <p:cNvPr id="22" name="Picture 21" descr="Address and bookmark bar of a browser window with 2 bookmarklets labeled &quot;ANDI&quot; and &quot;Headings&quot; circled.">
            <a:extLst>
              <a:ext uri="{FF2B5EF4-FFF2-40B4-BE49-F238E27FC236}">
                <a16:creationId xmlns:a16="http://schemas.microsoft.com/office/drawing/2014/main" id="{57698FB1-C905-63CD-2100-5337DFD879ED}"/>
              </a:ext>
            </a:extLst>
          </p:cNvPr>
          <p:cNvPicPr>
            <a:picLocks noChangeAspect="1"/>
          </p:cNvPicPr>
          <p:nvPr/>
        </p:nvPicPr>
        <p:blipFill>
          <a:blip r:embed="rId3"/>
          <a:stretch>
            <a:fillRect/>
          </a:stretch>
        </p:blipFill>
        <p:spPr>
          <a:xfrm>
            <a:off x="398930" y="1754593"/>
            <a:ext cx="4935070" cy="1428573"/>
          </a:xfrm>
          <a:prstGeom prst="rect">
            <a:avLst/>
          </a:prstGeom>
          <a:effectLst/>
        </p:spPr>
      </p:pic>
      <p:sp>
        <p:nvSpPr>
          <p:cNvPr id="21" name="Content Placeholder 4">
            <a:extLst>
              <a:ext uri="{FF2B5EF4-FFF2-40B4-BE49-F238E27FC236}">
                <a16:creationId xmlns:a16="http://schemas.microsoft.com/office/drawing/2014/main" id="{75D772E3-94A1-7B09-3BAD-4C7B358F41EB}"/>
              </a:ext>
            </a:extLst>
          </p:cNvPr>
          <p:cNvSpPr>
            <a:spLocks noGrp="1"/>
          </p:cNvSpPr>
          <p:nvPr>
            <p:ph idx="1"/>
          </p:nvPr>
        </p:nvSpPr>
        <p:spPr>
          <a:xfrm>
            <a:off x="398930" y="3287210"/>
            <a:ext cx="4966503" cy="2581778"/>
          </a:xfrm>
        </p:spPr>
        <p:txBody>
          <a:bodyPr>
            <a:noAutofit/>
          </a:bodyPr>
          <a:lstStyle/>
          <a:p>
            <a:pPr marL="285750" indent="-285750">
              <a:buFont typeface="Arial" panose="020B0604020202020204" pitchFamily="34" charset="0"/>
              <a:buChar char="•"/>
            </a:pPr>
            <a:r>
              <a:rPr lang="en-US" sz="1800" i="0" u="sng" dirty="0">
                <a:solidFill>
                  <a:schemeClr val="accent4">
                    <a:lumMod val="50000"/>
                  </a:schemeClr>
                </a:solidFill>
                <a:effectLst/>
                <a:latin typeface="Calibri" panose="020F0502020204030204" pitchFamily="34" charset="0"/>
                <a:ea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Landmarks Bookmarklet | HolisticA11Y</a:t>
            </a:r>
            <a:endParaRPr lang="en-US" sz="1800" i="0" u="sng" dirty="0">
              <a:solidFill>
                <a:schemeClr val="accent4">
                  <a:lumMod val="50000"/>
                </a:schemeClr>
              </a:solidFill>
              <a:effectLst/>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800" i="0" u="none" strike="noStrike" dirty="0">
                <a:solidFill>
                  <a:schemeClr val="accent4">
                    <a:lumMod val="50000"/>
                  </a:schemeClr>
                </a:solidFill>
                <a:effectLst/>
                <a:latin typeface="Calibri" panose="020F0502020204030204" pitchFamily="34" charset="0"/>
                <a:ea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Forms Bookmarklet (pauljadam.com)</a:t>
            </a:r>
            <a:endParaRPr lang="en-US" sz="1800" i="0" u="sng" strike="noStrike" dirty="0">
              <a:solidFill>
                <a:schemeClr val="accent4">
                  <a:lumMod val="50000"/>
                </a:schemeClr>
              </a:solidFill>
              <a:effectLst/>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800" i="0" u="none" strike="noStrike" dirty="0">
                <a:solidFill>
                  <a:schemeClr val="accent4">
                    <a:lumMod val="50000"/>
                  </a:schemeClr>
                </a:solidFill>
                <a:effectLst/>
                <a:latin typeface="Calibri" panose="020F0502020204030204" pitchFamily="34"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ARIA Bookmarklet (pauljadam.com)</a:t>
            </a:r>
            <a:endParaRPr lang="en-US" sz="1800" i="0" u="sng" strike="noStrike" dirty="0">
              <a:solidFill>
                <a:schemeClr val="accent4">
                  <a:lumMod val="50000"/>
                </a:schemeClr>
              </a:solidFill>
              <a:effectLst/>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800" dirty="0">
                <a:solidFill>
                  <a:schemeClr val="accent4">
                    <a:lumMod val="50000"/>
                  </a:schemeClr>
                </a:solidFill>
                <a:latin typeface="Calibri" panose="020F0502020204030204" pitchFamily="34" charset="0"/>
                <a:ea typeface="Calibri" panose="020F0502020204030204" pitchFamily="34" charset="0"/>
                <a:cs typeface="Calibri" panose="020F0502020204030204" pitchFamily="34" charset="0"/>
                <a:hlinkClick r:id="rId7">
                  <a:extLst>
                    <a:ext uri="{A12FA001-AC4F-418D-AE19-62706E023703}">
                      <ahyp:hlinkClr xmlns:ahyp="http://schemas.microsoft.com/office/drawing/2018/hyperlinkcolor" val="tx"/>
                    </a:ext>
                  </a:extLst>
                </a:hlinkClick>
              </a:rPr>
              <a:t>Text Spacing Bookmarklet (dylanb.github.io)</a:t>
            </a:r>
            <a:endParaRPr lang="en-US" sz="1800" dirty="0">
              <a:solidFill>
                <a:schemeClr val="accent4">
                  <a:lumMod val="50000"/>
                </a:schemeClr>
              </a:solidFill>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800" dirty="0">
                <a:solidFill>
                  <a:schemeClr val="accent4">
                    <a:lumMod val="50000"/>
                  </a:schemeClr>
                </a:solidFill>
                <a:latin typeface="Calibri" panose="020F0502020204030204" pitchFamily="34" charset="0"/>
                <a:ea typeface="Calibri" panose="020F0502020204030204" pitchFamily="34" charset="0"/>
                <a:cs typeface="Calibri" panose="020F0502020204030204" pitchFamily="34" charset="0"/>
                <a:hlinkClick r:id="rId8">
                  <a:extLst>
                    <a:ext uri="{A12FA001-AC4F-418D-AE19-62706E023703}">
                      <ahyp:hlinkClr xmlns:ahyp="http://schemas.microsoft.com/office/drawing/2018/hyperlinkcolor" val="tx"/>
                    </a:ext>
                  </a:extLst>
                </a:hlinkClick>
              </a:rPr>
              <a:t>Accessibility Bookmarklets (accessibility-bookmarklets.org)</a:t>
            </a:r>
            <a:endParaRPr lang="en-US" sz="1800" dirty="0">
              <a:solidFill>
                <a:schemeClr val="accent4">
                  <a:lumMod val="50000"/>
                </a:schemeClr>
              </a:solidFill>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800" dirty="0">
                <a:solidFill>
                  <a:schemeClr val="accent4">
                    <a:lumMod val="50000"/>
                  </a:schemeClr>
                </a:solidFill>
                <a:latin typeface="Calibri" panose="020F0502020204030204" pitchFamily="34" charset="0"/>
                <a:ea typeface="Calibri" panose="020F0502020204030204" pitchFamily="34" charset="0"/>
                <a:cs typeface="Calibri" panose="020F0502020204030204" pitchFamily="34" charset="0"/>
                <a:hlinkClick r:id="rId9">
                  <a:extLst>
                    <a:ext uri="{A12FA001-AC4F-418D-AE19-62706E023703}">
                      <ahyp:hlinkClr xmlns:ahyp="http://schemas.microsoft.com/office/drawing/2018/hyperlinkcolor" val="tx"/>
                    </a:ext>
                  </a:extLst>
                </a:hlinkClick>
              </a:rPr>
              <a:t>ANDI Accessibility Testing Tool (ssa.gov)</a:t>
            </a:r>
            <a:endParaRPr lang="en-US" sz="1800" dirty="0">
              <a:solidFill>
                <a:schemeClr val="accent4">
                  <a:lumMod val="50000"/>
                </a:schemeClr>
              </a:solidFill>
              <a:latin typeface="Calibri" panose="020F0502020204030204" pitchFamily="34" charset="0"/>
              <a:ea typeface="Calibri" panose="020F0502020204030204" pitchFamily="34" charset="0"/>
              <a:cs typeface="Calibri" panose="020F0502020204030204" pitchFamily="34" charset="0"/>
            </a:endParaRPr>
          </a:p>
        </p:txBody>
      </p:sp>
      <p:pic>
        <p:nvPicPr>
          <p:cNvPr id="20" name="Picture 19" descr="W3C Help page with the ANDI Bookmarklet app loaded at the top of the page.">
            <a:extLst>
              <a:ext uri="{FF2B5EF4-FFF2-40B4-BE49-F238E27FC236}">
                <a16:creationId xmlns:a16="http://schemas.microsoft.com/office/drawing/2014/main" id="{B035FC72-F135-68C1-3A67-70B6FB2094FC}"/>
              </a:ext>
            </a:extLst>
          </p:cNvPr>
          <p:cNvPicPr>
            <a:picLocks noChangeAspect="1"/>
          </p:cNvPicPr>
          <p:nvPr/>
        </p:nvPicPr>
        <p:blipFill>
          <a:blip r:embed="rId10"/>
          <a:stretch>
            <a:fillRect/>
          </a:stretch>
        </p:blipFill>
        <p:spPr>
          <a:xfrm>
            <a:off x="5720714" y="869315"/>
            <a:ext cx="3508375" cy="3090863"/>
          </a:xfrm>
          <a:prstGeom prst="rect">
            <a:avLst/>
          </a:prstGeom>
        </p:spPr>
      </p:pic>
      <p:pic>
        <p:nvPicPr>
          <p:cNvPr id="18" name="Picture Placeholder 17" descr="W3C Help page with headings highlighted with the levels by the Heading bookmarklet.">
            <a:extLst>
              <a:ext uri="{FF2B5EF4-FFF2-40B4-BE49-F238E27FC236}">
                <a16:creationId xmlns:a16="http://schemas.microsoft.com/office/drawing/2014/main" id="{7DC10FC7-7524-5FCE-E99B-A7550C559C47}"/>
              </a:ext>
            </a:extLst>
          </p:cNvPr>
          <p:cNvPicPr>
            <a:picLocks noGrp="1" noChangeAspect="1"/>
          </p:cNvPicPr>
          <p:nvPr>
            <p:ph type="pic" sz="quarter" idx="11"/>
          </p:nvPr>
        </p:nvPicPr>
        <p:blipFill>
          <a:blip r:embed="rId11"/>
          <a:srcRect l="1464" r="1464"/>
          <a:stretch>
            <a:fillRect/>
          </a:stretch>
        </p:blipFill>
        <p:spPr>
          <a:xfrm>
            <a:off x="8274050" y="2778125"/>
            <a:ext cx="3508375" cy="3090863"/>
          </a:xfrm>
          <a:prstGeom prst="rect">
            <a:avLst/>
          </a:prstGeom>
        </p:spPr>
      </p:pic>
      <p:sp>
        <p:nvSpPr>
          <p:cNvPr id="12" name="Text Placeholder 11">
            <a:extLst>
              <a:ext uri="{FF2B5EF4-FFF2-40B4-BE49-F238E27FC236}">
                <a16:creationId xmlns:a16="http://schemas.microsoft.com/office/drawing/2014/main" id="{B60F0793-486A-EC67-A65D-8FFD5BBA8DDB}"/>
              </a:ext>
              <a:ext uri="{C183D7F6-B498-43B3-948B-1728B52AA6E4}">
                <adec:decorative xmlns:adec="http://schemas.microsoft.com/office/drawing/2017/decorative" val="1"/>
              </a:ext>
            </a:extLst>
          </p:cNvPr>
          <p:cNvSpPr>
            <a:spLocks noGrp="1"/>
          </p:cNvSpPr>
          <p:nvPr>
            <p:ph type="body" sz="quarter" idx="12"/>
          </p:nvPr>
        </p:nvSpPr>
        <p:spPr/>
        <p:txBody>
          <a:bodyPr/>
          <a:lstStyle/>
          <a:p>
            <a:r>
              <a:rPr lang="en-US" dirty="0"/>
              <a:t>Erissa</a:t>
            </a:r>
          </a:p>
        </p:txBody>
      </p:sp>
      <p:sp>
        <p:nvSpPr>
          <p:cNvPr id="6" name="Date Placeholder 5">
            <a:extLst>
              <a:ext uri="{FF2B5EF4-FFF2-40B4-BE49-F238E27FC236}">
                <a16:creationId xmlns:a16="http://schemas.microsoft.com/office/drawing/2014/main" id="{A6478DB5-B8D2-0F06-3742-41CE56BF28F0}"/>
              </a:ext>
              <a:ext uri="{C183D7F6-B498-43B3-948B-1728B52AA6E4}">
                <adec:decorative xmlns:adec="http://schemas.microsoft.com/office/drawing/2017/decorative" val="1"/>
              </a:ext>
            </a:extLst>
          </p:cNvPr>
          <p:cNvSpPr>
            <a:spLocks noGrp="1"/>
          </p:cNvSpPr>
          <p:nvPr>
            <p:ph type="dt" sz="half" idx="2"/>
          </p:nvPr>
        </p:nvSpPr>
        <p:spPr/>
        <p:txBody>
          <a:bodyPr/>
          <a:lstStyle/>
          <a:p>
            <a:fld id="{72B8B865-6043-45BC-B48D-1676CB43D17A}" type="datetime1">
              <a:rPr lang="en-US" smtClean="0"/>
              <a:t>11/8/2023</a:t>
            </a:fld>
            <a:endParaRPr lang="en-US" dirty="0"/>
          </a:p>
        </p:txBody>
      </p:sp>
      <p:sp>
        <p:nvSpPr>
          <p:cNvPr id="7" name="Slide Number Placeholder 6">
            <a:extLst>
              <a:ext uri="{FF2B5EF4-FFF2-40B4-BE49-F238E27FC236}">
                <a16:creationId xmlns:a16="http://schemas.microsoft.com/office/drawing/2014/main" id="{9ACA6068-29CA-9402-8A34-2A57EDC431C1}"/>
              </a:ext>
            </a:extLst>
          </p:cNvPr>
          <p:cNvSpPr>
            <a:spLocks noGrp="1"/>
          </p:cNvSpPr>
          <p:nvPr>
            <p:ph type="sldNum" sz="quarter" idx="4"/>
          </p:nvPr>
        </p:nvSpPr>
        <p:spPr/>
        <p:txBody>
          <a:bodyPr/>
          <a:lstStyle/>
          <a:p>
            <a:fld id="{294A09A9-5501-47C1-A89A-A340965A2BE2}" type="slidenum">
              <a:rPr lang="en-US" smtClean="0"/>
              <a:pPr/>
              <a:t>16</a:t>
            </a:fld>
            <a:endParaRPr lang="en-US" dirty="0"/>
          </a:p>
        </p:txBody>
      </p:sp>
    </p:spTree>
    <p:extLst>
      <p:ext uri="{BB962C8B-B14F-4D97-AF65-F5344CB8AC3E}">
        <p14:creationId xmlns:p14="http://schemas.microsoft.com/office/powerpoint/2010/main" val="22722961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F4BF4-409A-D7D0-C4B4-E4C719D8529B}"/>
              </a:ext>
            </a:extLst>
          </p:cNvPr>
          <p:cNvSpPr>
            <a:spLocks noGrp="1"/>
          </p:cNvSpPr>
          <p:nvPr>
            <p:ph type="title"/>
          </p:nvPr>
        </p:nvSpPr>
        <p:spPr>
          <a:xfrm>
            <a:off x="750377" y="897076"/>
            <a:ext cx="4340815" cy="850702"/>
          </a:xfrm>
        </p:spPr>
        <p:txBody>
          <a:bodyPr/>
          <a:lstStyle/>
          <a:p>
            <a:r>
              <a:rPr lang="en-US" dirty="0"/>
              <a:t>Books</a:t>
            </a:r>
          </a:p>
        </p:txBody>
      </p:sp>
      <p:sp>
        <p:nvSpPr>
          <p:cNvPr id="7" name="Content Placeholder 4">
            <a:extLst>
              <a:ext uri="{FF2B5EF4-FFF2-40B4-BE49-F238E27FC236}">
                <a16:creationId xmlns:a16="http://schemas.microsoft.com/office/drawing/2014/main" id="{98CD5BBE-51A3-80E7-AEC4-FD90634E06CA}"/>
              </a:ext>
            </a:extLst>
          </p:cNvPr>
          <p:cNvSpPr>
            <a:spLocks noGrp="1"/>
          </p:cNvSpPr>
          <p:nvPr>
            <p:ph idx="1"/>
          </p:nvPr>
        </p:nvSpPr>
        <p:spPr>
          <a:xfrm>
            <a:off x="381001" y="1794076"/>
            <a:ext cx="4966503" cy="3922762"/>
          </a:xfrm>
        </p:spPr>
        <p:txBody>
          <a:bodyPr>
            <a:noAutofit/>
          </a:bodyPr>
          <a:lstStyle/>
          <a:p>
            <a:pPr marL="285750" indent="-285750">
              <a:buFont typeface="Arial" panose="020B0604020202020204" pitchFamily="34" charset="0"/>
              <a:buChar char="•"/>
            </a:pPr>
            <a:r>
              <a:rPr lang="en-US" dirty="0"/>
              <a:t>"Inclusive Design Patterns" by </a:t>
            </a:r>
            <a:r>
              <a:rPr lang="en-US" dirty="0" err="1"/>
              <a:t>Heydon</a:t>
            </a:r>
            <a:r>
              <a:rPr lang="en-US" dirty="0"/>
              <a:t> Pickering</a:t>
            </a:r>
          </a:p>
          <a:p>
            <a:pPr marL="285750" indent="-285750">
              <a:buFont typeface="Arial" panose="020B0604020202020204" pitchFamily="34" charset="0"/>
              <a:buChar char="•"/>
            </a:pPr>
            <a:r>
              <a:rPr lang="en-US" dirty="0"/>
              <a:t>"Form Design Patterns" by Adam Silver</a:t>
            </a:r>
          </a:p>
          <a:p>
            <a:pPr marL="285750" indent="-285750">
              <a:buFont typeface="Arial" panose="020B0604020202020204" pitchFamily="34" charset="0"/>
              <a:buChar char="•"/>
            </a:pPr>
            <a:r>
              <a:rPr lang="en-US" dirty="0"/>
              <a:t>"Inclusive Components" by </a:t>
            </a:r>
            <a:r>
              <a:rPr lang="en-US" dirty="0" err="1"/>
              <a:t>Heydon</a:t>
            </a:r>
            <a:r>
              <a:rPr lang="en-US" dirty="0"/>
              <a:t> Pickering.</a:t>
            </a:r>
          </a:p>
        </p:txBody>
      </p:sp>
      <p:sp>
        <p:nvSpPr>
          <p:cNvPr id="11" name="Text Placeholder 10">
            <a:extLst>
              <a:ext uri="{FF2B5EF4-FFF2-40B4-BE49-F238E27FC236}">
                <a16:creationId xmlns:a16="http://schemas.microsoft.com/office/drawing/2014/main" id="{5AD61AA1-E1AF-764F-C738-20C2EE6C4381}"/>
              </a:ext>
            </a:extLst>
          </p:cNvPr>
          <p:cNvSpPr>
            <a:spLocks noGrp="1"/>
          </p:cNvSpPr>
          <p:nvPr>
            <p:ph type="body" sz="quarter" idx="12"/>
          </p:nvPr>
        </p:nvSpPr>
        <p:spPr>
          <a:xfrm>
            <a:off x="381001" y="6347724"/>
            <a:ext cx="1306286" cy="402336"/>
          </a:xfrm>
        </p:spPr>
        <p:txBody>
          <a:bodyPr/>
          <a:lstStyle/>
          <a:p>
            <a:r>
              <a:rPr lang="en-US" dirty="0"/>
              <a:t>Erissa</a:t>
            </a:r>
          </a:p>
        </p:txBody>
      </p:sp>
      <p:sp>
        <p:nvSpPr>
          <p:cNvPr id="3" name="Date Placeholder 2">
            <a:extLst>
              <a:ext uri="{FF2B5EF4-FFF2-40B4-BE49-F238E27FC236}">
                <a16:creationId xmlns:a16="http://schemas.microsoft.com/office/drawing/2014/main" id="{8918C6AC-6B1F-50F3-3496-7D0D70D02C3A}"/>
              </a:ext>
            </a:extLst>
          </p:cNvPr>
          <p:cNvSpPr>
            <a:spLocks noGrp="1"/>
          </p:cNvSpPr>
          <p:nvPr>
            <p:ph type="dt" sz="half" idx="2"/>
          </p:nvPr>
        </p:nvSpPr>
        <p:spPr>
          <a:xfrm>
            <a:off x="10552926" y="6226628"/>
            <a:ext cx="1143773" cy="631372"/>
          </a:xfrm>
        </p:spPr>
        <p:txBody>
          <a:bodyPr/>
          <a:lstStyle/>
          <a:p>
            <a:fld id="{72B8B865-6043-45BC-B48D-1676CB43D17A}" type="datetime1">
              <a:rPr lang="en-US" smtClean="0"/>
              <a:pPr/>
              <a:t>11/8/2023</a:t>
            </a:fld>
            <a:endParaRPr lang="en-US" dirty="0"/>
          </a:p>
        </p:txBody>
      </p:sp>
      <p:sp>
        <p:nvSpPr>
          <p:cNvPr id="4" name="Slide Number Placeholder 3">
            <a:extLst>
              <a:ext uri="{FF2B5EF4-FFF2-40B4-BE49-F238E27FC236}">
                <a16:creationId xmlns:a16="http://schemas.microsoft.com/office/drawing/2014/main" id="{C81BE5D5-C709-131D-BE0B-B81779BFD890}"/>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17</a:t>
            </a:fld>
            <a:endParaRPr lang="en-US" dirty="0"/>
          </a:p>
        </p:txBody>
      </p:sp>
      <p:pic>
        <p:nvPicPr>
          <p:cNvPr id="5" name="Picture 4">
            <a:extLst>
              <a:ext uri="{FF2B5EF4-FFF2-40B4-BE49-F238E27FC236}">
                <a16:creationId xmlns:a16="http://schemas.microsoft.com/office/drawing/2014/main" id="{DB4DE5B9-241D-1799-42D7-5942E50F4DA5}"/>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7263" y="1018572"/>
            <a:ext cx="6144661" cy="4626568"/>
          </a:xfrm>
          <a:prstGeom prst="rect">
            <a:avLst/>
          </a:prstGeom>
          <a:effectLst/>
        </p:spPr>
      </p:pic>
    </p:spTree>
    <p:extLst>
      <p:ext uri="{BB962C8B-B14F-4D97-AF65-F5344CB8AC3E}">
        <p14:creationId xmlns:p14="http://schemas.microsoft.com/office/powerpoint/2010/main" val="23421973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641350" y="315449"/>
            <a:ext cx="10907016" cy="1548075"/>
          </a:xfrm>
        </p:spPr>
        <p:txBody>
          <a:bodyPr/>
          <a:lstStyle/>
          <a:p>
            <a:r>
              <a:rPr lang="en-US" dirty="0"/>
              <a:t>Additional Resources</a:t>
            </a:r>
          </a:p>
        </p:txBody>
      </p:sp>
      <p:sp>
        <p:nvSpPr>
          <p:cNvPr id="10" name="TextBox 9">
            <a:extLst>
              <a:ext uri="{FF2B5EF4-FFF2-40B4-BE49-F238E27FC236}">
                <a16:creationId xmlns:a16="http://schemas.microsoft.com/office/drawing/2014/main" id="{B8AEA596-65D1-C8C4-1E57-F18416BBAE74}"/>
              </a:ext>
            </a:extLst>
          </p:cNvPr>
          <p:cNvSpPr txBox="1"/>
          <p:nvPr/>
        </p:nvSpPr>
        <p:spPr>
          <a:xfrm>
            <a:off x="641350" y="1309405"/>
            <a:ext cx="11164264" cy="4524315"/>
          </a:xfrm>
          <a:prstGeom prst="rect">
            <a:avLst/>
          </a:prstGeom>
          <a:noFill/>
        </p:spPr>
        <p:txBody>
          <a:bodyPr wrap="square">
            <a:spAutoFit/>
          </a:bodyPr>
          <a:lstStyle/>
          <a:p>
            <a:pPr marL="285750" indent="-285750">
              <a:buFont typeface="Arial" panose="020B0604020202020204" pitchFamily="34" charset="0"/>
              <a:buChar char="•"/>
            </a:pPr>
            <a:r>
              <a:rPr lang="en-US" b="1" dirty="0">
                <a:solidFill>
                  <a:schemeClr val="accent4">
                    <a:lumMod val="50000"/>
                  </a:schemeClr>
                </a:solidFill>
                <a:hlinkClick r:id="rId3">
                  <a:extLst>
                    <a:ext uri="{A12FA001-AC4F-418D-AE19-62706E023703}">
                      <ahyp:hlinkClr xmlns:ahyp="http://schemas.microsoft.com/office/drawing/2018/hyperlinkcolor" val="tx"/>
                    </a:ext>
                  </a:extLst>
                </a:hlinkClick>
              </a:rPr>
              <a:t>Accessibility Insights</a:t>
            </a:r>
            <a:r>
              <a:rPr lang="en-US" dirty="0"/>
              <a:t> – Accessibility testing tool made by Microsoft</a:t>
            </a:r>
          </a:p>
          <a:p>
            <a:pPr marL="742950" lvl="1" indent="-285750">
              <a:buFont typeface="Arial" panose="020B0604020202020204" pitchFamily="34" charset="0"/>
              <a:buChar char="•"/>
            </a:pPr>
            <a:r>
              <a:rPr lang="en-US" dirty="0"/>
              <a:t>Has browser extension and desktop application versions</a:t>
            </a:r>
          </a:p>
          <a:p>
            <a:pPr marL="742950" lvl="1" indent="-285750">
              <a:buFont typeface="Arial" panose="020B0604020202020204" pitchFamily="34" charset="0"/>
              <a:buChar char="•"/>
            </a:pPr>
            <a:r>
              <a:rPr lang="en-US" dirty="0"/>
              <a:t>Also have the option to include the automated tests in CI/CD</a:t>
            </a:r>
          </a:p>
          <a:p>
            <a:pPr marL="742950" lvl="1" indent="-285750">
              <a:buFont typeface="Arial" panose="020B0604020202020204" pitchFamily="34" charset="0"/>
              <a:buChar char="•"/>
            </a:pPr>
            <a:r>
              <a:rPr lang="en-US" dirty="0"/>
              <a:t>DON’T depend on automated tests</a:t>
            </a:r>
          </a:p>
          <a:p>
            <a:pPr marL="285750" indent="-285750">
              <a:buFont typeface="Arial" panose="020B0604020202020204" pitchFamily="34" charset="0"/>
              <a:buChar char="•"/>
            </a:pPr>
            <a:r>
              <a:rPr lang="en-US" dirty="0"/>
              <a:t>Screen reader</a:t>
            </a:r>
          </a:p>
          <a:p>
            <a:pPr marL="742950" lvl="1" indent="-285750">
              <a:buFont typeface="Arial" panose="020B0604020202020204" pitchFamily="34" charset="0"/>
              <a:buChar char="•"/>
            </a:pPr>
            <a:r>
              <a:rPr lang="en-US" b="1" dirty="0">
                <a:solidFill>
                  <a:schemeClr val="accent4">
                    <a:lumMod val="50000"/>
                  </a:schemeClr>
                </a:solidFill>
                <a:hlinkClick r:id="rId4">
                  <a:extLst>
                    <a:ext uri="{A12FA001-AC4F-418D-AE19-62706E023703}">
                      <ahyp:hlinkClr xmlns:ahyp="http://schemas.microsoft.com/office/drawing/2018/hyperlinkcolor" val="tx"/>
                    </a:ext>
                  </a:extLst>
                </a:hlinkClick>
              </a:rPr>
              <a:t>NVDA</a:t>
            </a:r>
            <a:r>
              <a:rPr lang="en-US" dirty="0"/>
              <a:t> – free, open-sourced screen reader</a:t>
            </a:r>
          </a:p>
          <a:p>
            <a:pPr marL="1200150" lvl="2" indent="-285750">
              <a:buFont typeface="Arial" panose="020B0604020202020204" pitchFamily="34" charset="0"/>
              <a:buChar char="•"/>
            </a:pPr>
            <a:r>
              <a:rPr lang="en-US" dirty="0"/>
              <a:t>View keyboard shortcuts on at the Deque article entitled: </a:t>
            </a:r>
            <a:r>
              <a:rPr lang="en-US" b="1" dirty="0">
                <a:solidFill>
                  <a:schemeClr val="accent4">
                    <a:lumMod val="50000"/>
                  </a:schemeClr>
                </a:solidFill>
                <a:hlinkClick r:id="rId5">
                  <a:extLst>
                    <a:ext uri="{A12FA001-AC4F-418D-AE19-62706E023703}">
                      <ahyp:hlinkClr xmlns:ahyp="http://schemas.microsoft.com/office/drawing/2018/hyperlinkcolor" val="tx"/>
                    </a:ext>
                  </a:extLst>
                </a:hlinkClick>
              </a:rPr>
              <a:t>NVDA Keyboard Shortcuts</a:t>
            </a:r>
            <a:r>
              <a:rPr lang="en-US" dirty="0"/>
              <a:t>.</a:t>
            </a:r>
          </a:p>
          <a:p>
            <a:pPr marL="742950" lvl="1" indent="-285750">
              <a:buFont typeface="Arial" panose="020B0604020202020204" pitchFamily="34" charset="0"/>
              <a:buChar char="•"/>
            </a:pPr>
            <a:r>
              <a:rPr lang="en-US" b="1" dirty="0"/>
              <a:t>Narrator</a:t>
            </a:r>
            <a:r>
              <a:rPr lang="en-US" dirty="0"/>
              <a:t> – screen reader built-in to Windows.</a:t>
            </a:r>
          </a:p>
          <a:p>
            <a:pPr marL="1200150" lvl="2" indent="-285750">
              <a:buFont typeface="Arial" panose="020B0604020202020204" pitchFamily="34" charset="0"/>
              <a:buChar char="•"/>
            </a:pPr>
            <a:r>
              <a:rPr lang="en-US" dirty="0"/>
              <a:t>View keyboard shortcuts for Narrator in the Deque article entitled </a:t>
            </a:r>
            <a:r>
              <a:rPr lang="en-US" b="1" dirty="0">
                <a:solidFill>
                  <a:schemeClr val="accent4">
                    <a:lumMod val="50000"/>
                  </a:schemeClr>
                </a:solidFill>
                <a:hlinkClick r:id="rId6">
                  <a:extLst>
                    <a:ext uri="{A12FA001-AC4F-418D-AE19-62706E023703}">
                      <ahyp:hlinkClr xmlns:ahyp="http://schemas.microsoft.com/office/drawing/2018/hyperlinkcolor" val="tx"/>
                    </a:ext>
                  </a:extLst>
                </a:hlinkClick>
              </a:rPr>
              <a:t>Narrator Keyboard Shortcuts</a:t>
            </a:r>
            <a:r>
              <a:rPr lang="en-US" dirty="0"/>
              <a:t>.</a:t>
            </a:r>
          </a:p>
          <a:p>
            <a:pPr marL="742950" lvl="1" indent="-285750">
              <a:buFont typeface="Arial" panose="020B0604020202020204" pitchFamily="34" charset="0"/>
              <a:buChar char="•"/>
            </a:pPr>
            <a:r>
              <a:rPr lang="en-US" b="1" dirty="0" err="1"/>
              <a:t>VoiceOver</a:t>
            </a:r>
            <a:r>
              <a:rPr lang="en-US" b="1" dirty="0"/>
              <a:t> </a:t>
            </a:r>
            <a:r>
              <a:rPr lang="en-US" dirty="0"/>
              <a:t>– is a built screen reader found on iOS and MacOS devices.</a:t>
            </a:r>
          </a:p>
          <a:p>
            <a:pPr marL="742950" lvl="1" indent="-285750">
              <a:buFont typeface="Arial" panose="020B0604020202020204" pitchFamily="34" charset="0"/>
              <a:buChar char="•"/>
            </a:pPr>
            <a:r>
              <a:rPr lang="en-US" b="1" dirty="0" err="1"/>
              <a:t>TalkBack</a:t>
            </a:r>
            <a:r>
              <a:rPr lang="en-US" b="1" dirty="0"/>
              <a:t> </a:t>
            </a:r>
            <a:r>
              <a:rPr lang="en-US" dirty="0"/>
              <a:t>– is a built screen reader found on iOS and MacOS devices.</a:t>
            </a:r>
          </a:p>
          <a:p>
            <a:pPr marL="285750" indent="-285750">
              <a:buFont typeface="Arial" panose="020B0604020202020204" pitchFamily="34" charset="0"/>
              <a:buChar char="•"/>
            </a:pPr>
            <a:r>
              <a:rPr lang="en-US" b="1" dirty="0">
                <a:solidFill>
                  <a:schemeClr val="accent4">
                    <a:lumMod val="50000"/>
                  </a:schemeClr>
                </a:solidFill>
                <a:hlinkClick r:id="rId7">
                  <a:extLst>
                    <a:ext uri="{A12FA001-AC4F-418D-AE19-62706E023703}">
                      <ahyp:hlinkClr xmlns:ahyp="http://schemas.microsoft.com/office/drawing/2018/hyperlinkcolor" val="tx"/>
                    </a:ext>
                  </a:extLst>
                </a:hlinkClick>
              </a:rPr>
              <a:t>Microsoft Accessibility</a:t>
            </a:r>
            <a:r>
              <a:rPr lang="en-US" dirty="0">
                <a:solidFill>
                  <a:schemeClr val="accent4">
                    <a:lumMod val="50000"/>
                  </a:schemeClr>
                </a:solidFill>
                <a:hlinkClick r:id="rId7">
                  <a:extLst>
                    <a:ext uri="{A12FA001-AC4F-418D-AE19-62706E023703}">
                      <ahyp:hlinkClr xmlns:ahyp="http://schemas.microsoft.com/office/drawing/2018/hyperlinkcolor" val="tx"/>
                    </a:ext>
                  </a:extLst>
                </a:hlinkClick>
              </a:rPr>
              <a:t> </a:t>
            </a:r>
            <a:r>
              <a:rPr lang="en-US" dirty="0"/>
              <a:t>on Twitter at </a:t>
            </a:r>
            <a:r>
              <a:rPr lang="en-US" b="1" dirty="0">
                <a:solidFill>
                  <a:schemeClr val="accent4">
                    <a:lumMod val="50000"/>
                  </a:schemeClr>
                </a:solidFill>
                <a:hlinkClick r:id="rId8">
                  <a:extLst>
                    <a:ext uri="{A12FA001-AC4F-418D-AE19-62706E023703}">
                      <ahyp:hlinkClr xmlns:ahyp="http://schemas.microsoft.com/office/drawing/2018/hyperlinkcolor" val="tx"/>
                    </a:ext>
                  </a:extLst>
                </a:hlinkClick>
              </a:rPr>
              <a:t>@MSFTEnable</a:t>
            </a:r>
            <a:r>
              <a:rPr lang="en-US" b="1" dirty="0">
                <a:solidFill>
                  <a:schemeClr val="accent4">
                    <a:lumMod val="50000"/>
                  </a:schemeClr>
                </a:solidFill>
              </a:rPr>
              <a:t> </a:t>
            </a:r>
            <a:r>
              <a:rPr lang="en-US" dirty="0"/>
              <a:t>and at on the </a:t>
            </a:r>
            <a:r>
              <a:rPr lang="en-US" b="1" dirty="0">
                <a:solidFill>
                  <a:schemeClr val="accent4">
                    <a:lumMod val="50000"/>
                  </a:schemeClr>
                </a:solidFill>
                <a:hlinkClick r:id="rId7">
                  <a:extLst>
                    <a:ext uri="{A12FA001-AC4F-418D-AE19-62706E023703}">
                      <ahyp:hlinkClr xmlns:ahyp="http://schemas.microsoft.com/office/drawing/2018/hyperlinkcolor" val="tx"/>
                    </a:ext>
                  </a:extLst>
                </a:hlinkClick>
              </a:rPr>
              <a:t>Microsoft Accessibility page</a:t>
            </a:r>
            <a:r>
              <a:rPr lang="en-US" b="1" dirty="0"/>
              <a:t>.</a:t>
            </a:r>
          </a:p>
          <a:p>
            <a:pPr marL="285750" indent="-285750">
              <a:buFont typeface="Arial" panose="020B0604020202020204" pitchFamily="34" charset="0"/>
              <a:buChar char="•"/>
            </a:pPr>
            <a:r>
              <a:rPr lang="en-US" b="1" dirty="0">
                <a:solidFill>
                  <a:schemeClr val="accent4">
                    <a:lumMod val="50000"/>
                  </a:schemeClr>
                </a:solidFill>
                <a:hlinkClick r:id="rId9">
                  <a:extLst>
                    <a:ext uri="{A12FA001-AC4F-418D-AE19-62706E023703}">
                      <ahyp:hlinkClr xmlns:ahyp="http://schemas.microsoft.com/office/drawing/2018/hyperlinkcolor" val="tx"/>
                    </a:ext>
                  </a:extLst>
                </a:hlinkClick>
              </a:rPr>
              <a:t>Microsoft Accessibility Fundamentals course</a:t>
            </a:r>
            <a:endParaRPr lang="en-US" b="1" dirty="0">
              <a:solidFill>
                <a:schemeClr val="accent4">
                  <a:lumMod val="50000"/>
                </a:schemeClr>
              </a:solidFill>
            </a:endParaRPr>
          </a:p>
          <a:p>
            <a:pPr marL="285750" indent="-285750">
              <a:buFont typeface="Arial" panose="020B0604020202020204" pitchFamily="34" charset="0"/>
              <a:buChar char="•"/>
            </a:pPr>
            <a:r>
              <a:rPr lang="en-US" b="1" dirty="0">
                <a:solidFill>
                  <a:schemeClr val="accent4">
                    <a:lumMod val="50000"/>
                  </a:schemeClr>
                </a:solidFill>
                <a:hlinkClick r:id="rId10">
                  <a:extLst>
                    <a:ext uri="{A12FA001-AC4F-418D-AE19-62706E023703}">
                      <ahyp:hlinkClr xmlns:ahyp="http://schemas.microsoft.com/office/drawing/2018/hyperlinkcolor" val="tx"/>
                    </a:ext>
                  </a:extLst>
                </a:hlinkClick>
              </a:rPr>
              <a:t>ANDI</a:t>
            </a:r>
            <a:r>
              <a:rPr lang="en-US" b="1" dirty="0">
                <a:solidFill>
                  <a:schemeClr val="accent4">
                    <a:lumMod val="50000"/>
                  </a:schemeClr>
                </a:solidFill>
              </a:rPr>
              <a:t> </a:t>
            </a:r>
            <a:r>
              <a:rPr lang="en-US" b="1" dirty="0"/>
              <a:t>– </a:t>
            </a:r>
            <a:r>
              <a:rPr lang="en-US" dirty="0"/>
              <a:t>Bookmark applet developed by the Social Security Administration to aid in Accessibility testing.</a:t>
            </a:r>
          </a:p>
        </p:txBody>
      </p:sp>
      <p:sp>
        <p:nvSpPr>
          <p:cNvPr id="9" name="Text Placeholder 8">
            <a:extLst>
              <a:ext uri="{FF2B5EF4-FFF2-40B4-BE49-F238E27FC236}">
                <a16:creationId xmlns:a16="http://schemas.microsoft.com/office/drawing/2014/main" id="{C1C42640-0E58-2BF4-1C65-7C1502197114}"/>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6842AB25-3D59-E3F8-3CFB-7EC4EB2C8E28}"/>
              </a:ext>
            </a:extLst>
          </p:cNvPr>
          <p:cNvSpPr>
            <a:spLocks noGrp="1"/>
          </p:cNvSpPr>
          <p:nvPr>
            <p:ph type="dt" sz="half" idx="2"/>
          </p:nvPr>
        </p:nvSpPr>
        <p:spPr>
          <a:xfrm>
            <a:off x="10552926" y="6226628"/>
            <a:ext cx="1143773" cy="631372"/>
          </a:xfrm>
        </p:spPr>
        <p:txBody>
          <a:bodyPr/>
          <a:lstStyle/>
          <a:p>
            <a:fld id="{860DB5C1-1FA7-4121-B67F-5B97A8EF026B}" type="datetime1">
              <a:rPr lang="en-US" smtClean="0"/>
              <a:pPr/>
              <a:t>11/8/2023</a:t>
            </a:fld>
            <a:endParaRPr lang="en-US" dirty="0"/>
          </a:p>
        </p:txBody>
      </p:sp>
      <p:sp>
        <p:nvSpPr>
          <p:cNvPr id="5" name="Slide Number Placeholder 4">
            <a:extLst>
              <a:ext uri="{FF2B5EF4-FFF2-40B4-BE49-F238E27FC236}">
                <a16:creationId xmlns:a16="http://schemas.microsoft.com/office/drawing/2014/main" id="{B0B54BED-83FD-C716-C071-56632394A75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18</a:t>
            </a:fld>
            <a:endParaRPr lang="en-US" dirty="0"/>
          </a:p>
        </p:txBody>
      </p:sp>
    </p:spTree>
    <p:extLst>
      <p:ext uri="{BB962C8B-B14F-4D97-AF65-F5344CB8AC3E}">
        <p14:creationId xmlns:p14="http://schemas.microsoft.com/office/powerpoint/2010/main" val="15501770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B8B7BB3-0458-CCEF-8B58-F0AF216EE3BF}"/>
              </a:ext>
              <a:ext uri="{C183D7F6-B498-43B3-948B-1728B52AA6E4}">
                <adec:decorative xmlns:adec="http://schemas.microsoft.com/office/drawing/2017/decorative" val="1"/>
              </a:ext>
            </a:extLst>
          </p:cNvPr>
          <p:cNvSpPr/>
          <p:nvPr/>
        </p:nvSpPr>
        <p:spPr>
          <a:xfrm>
            <a:off x="5741043" y="810228"/>
            <a:ext cx="6157732" cy="5058137"/>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AF4BF4-409A-D7D0-C4B4-E4C719D8529B}"/>
              </a:ext>
            </a:extLst>
          </p:cNvPr>
          <p:cNvSpPr>
            <a:spLocks noGrp="1"/>
          </p:cNvSpPr>
          <p:nvPr>
            <p:ph type="title"/>
          </p:nvPr>
        </p:nvSpPr>
        <p:spPr>
          <a:xfrm>
            <a:off x="750377" y="897076"/>
            <a:ext cx="4340815" cy="746530"/>
          </a:xfrm>
        </p:spPr>
        <p:txBody>
          <a:bodyPr/>
          <a:lstStyle/>
          <a:p>
            <a:r>
              <a:rPr lang="en-US" dirty="0"/>
              <a:t>Thank You! </a:t>
            </a:r>
          </a:p>
        </p:txBody>
      </p:sp>
      <p:sp>
        <p:nvSpPr>
          <p:cNvPr id="5" name="Content Placeholder 4">
            <a:extLst>
              <a:ext uri="{FF2B5EF4-FFF2-40B4-BE49-F238E27FC236}">
                <a16:creationId xmlns:a16="http://schemas.microsoft.com/office/drawing/2014/main" id="{A6C43D4C-2345-8036-9E41-2BBB54D14FAA}"/>
              </a:ext>
            </a:extLst>
          </p:cNvPr>
          <p:cNvSpPr>
            <a:spLocks noGrp="1"/>
          </p:cNvSpPr>
          <p:nvPr>
            <p:ph idx="1"/>
          </p:nvPr>
        </p:nvSpPr>
        <p:spPr>
          <a:xfrm>
            <a:off x="750376" y="1643606"/>
            <a:ext cx="4340815" cy="844951"/>
          </a:xfrm>
        </p:spPr>
        <p:txBody>
          <a:bodyPr>
            <a:normAutofit/>
          </a:bodyPr>
          <a:lstStyle/>
          <a:p>
            <a:r>
              <a:rPr lang="en-US" sz="3600" b="1" dirty="0"/>
              <a:t>Questions?</a:t>
            </a:r>
          </a:p>
        </p:txBody>
      </p:sp>
      <p:pic>
        <p:nvPicPr>
          <p:cNvPr id="12" name="Picture 11" descr="CorgiDev Linktree QR Code">
            <a:extLst>
              <a:ext uri="{FF2B5EF4-FFF2-40B4-BE49-F238E27FC236}">
                <a16:creationId xmlns:a16="http://schemas.microsoft.com/office/drawing/2014/main" id="{7345F634-86D1-8F41-647D-5C9FE6CE7375}"/>
              </a:ext>
            </a:extLst>
          </p:cNvPr>
          <p:cNvPicPr>
            <a:picLocks noChangeAspect="1"/>
          </p:cNvPicPr>
          <p:nvPr/>
        </p:nvPicPr>
        <p:blipFill>
          <a:blip r:embed="rId3"/>
          <a:stretch>
            <a:fillRect/>
          </a:stretch>
        </p:blipFill>
        <p:spPr>
          <a:xfrm>
            <a:off x="6924806" y="1534704"/>
            <a:ext cx="3975399" cy="3975399"/>
          </a:xfrm>
          <a:prstGeom prst="rect">
            <a:avLst/>
          </a:prstGeom>
          <a:solidFill>
            <a:schemeClr val="bg1"/>
          </a:solidFill>
          <a:effectLst/>
        </p:spPr>
      </p:pic>
      <p:sp>
        <p:nvSpPr>
          <p:cNvPr id="14" name="TextBox 13">
            <a:extLst>
              <a:ext uri="{FF2B5EF4-FFF2-40B4-BE49-F238E27FC236}">
                <a16:creationId xmlns:a16="http://schemas.microsoft.com/office/drawing/2014/main" id="{D32759F2-878D-834C-A6B4-F62687F58684}"/>
              </a:ext>
            </a:extLst>
          </p:cNvPr>
          <p:cNvSpPr txBox="1"/>
          <p:nvPr/>
        </p:nvSpPr>
        <p:spPr>
          <a:xfrm>
            <a:off x="6924806" y="989635"/>
            <a:ext cx="3975398" cy="461665"/>
          </a:xfrm>
          <a:prstGeom prst="rect">
            <a:avLst/>
          </a:prstGeom>
          <a:noFill/>
        </p:spPr>
        <p:txBody>
          <a:bodyPr wrap="square">
            <a:spAutoFit/>
          </a:bodyPr>
          <a:lstStyle/>
          <a:p>
            <a:pPr marL="0" indent="0" algn="ctr">
              <a:buNone/>
            </a:pPr>
            <a:r>
              <a:rPr lang="en-US" sz="2400" b="1" i="0" dirty="0">
                <a:solidFill>
                  <a:schemeClr val="accent4">
                    <a:lumMod val="60000"/>
                    <a:lumOff val="40000"/>
                  </a:schemeClr>
                </a:solidFill>
                <a:effectLst/>
                <a:latin typeface="Inter"/>
                <a:hlinkClick r:id="rId4">
                  <a:extLst>
                    <a:ext uri="{A12FA001-AC4F-418D-AE19-62706E023703}">
                      <ahyp:hlinkClr xmlns:ahyp="http://schemas.microsoft.com/office/drawing/2018/hyperlinkcolor" val="tx"/>
                    </a:ext>
                  </a:extLst>
                </a:hlinkClick>
              </a:rPr>
              <a:t>linktr.ee/</a:t>
            </a:r>
            <a:r>
              <a:rPr lang="en-US" sz="2400" b="1" i="0" dirty="0" err="1">
                <a:solidFill>
                  <a:schemeClr val="accent4">
                    <a:lumMod val="60000"/>
                    <a:lumOff val="40000"/>
                  </a:schemeClr>
                </a:solidFill>
                <a:effectLst/>
                <a:latin typeface="Inter"/>
                <a:hlinkClick r:id="rId4">
                  <a:extLst>
                    <a:ext uri="{A12FA001-AC4F-418D-AE19-62706E023703}">
                      <ahyp:hlinkClr xmlns:ahyp="http://schemas.microsoft.com/office/drawing/2018/hyperlinkcolor" val="tx"/>
                    </a:ext>
                  </a:extLst>
                </a:hlinkClick>
              </a:rPr>
              <a:t>corgidev</a:t>
            </a:r>
            <a:endParaRPr lang="en-US" sz="2400" b="1" dirty="0">
              <a:solidFill>
                <a:schemeClr val="accent4">
                  <a:lumMod val="60000"/>
                  <a:lumOff val="40000"/>
                </a:schemeClr>
              </a:solidFill>
            </a:endParaRPr>
          </a:p>
        </p:txBody>
      </p:sp>
      <p:sp>
        <p:nvSpPr>
          <p:cNvPr id="11" name="Text Placeholder 10">
            <a:extLst>
              <a:ext uri="{FF2B5EF4-FFF2-40B4-BE49-F238E27FC236}">
                <a16:creationId xmlns:a16="http://schemas.microsoft.com/office/drawing/2014/main" id="{5AD61AA1-E1AF-764F-C738-20C2EE6C4381}"/>
              </a:ext>
            </a:extLst>
          </p:cNvPr>
          <p:cNvSpPr>
            <a:spLocks noGrp="1"/>
          </p:cNvSpPr>
          <p:nvPr>
            <p:ph type="body" sz="quarter" idx="12"/>
          </p:nvPr>
        </p:nvSpPr>
        <p:spPr>
          <a:xfrm>
            <a:off x="381001" y="6347724"/>
            <a:ext cx="1306286" cy="402336"/>
          </a:xfrm>
        </p:spPr>
        <p:txBody>
          <a:bodyPr/>
          <a:lstStyle/>
          <a:p>
            <a:r>
              <a:rPr lang="en-US" dirty="0"/>
              <a:t>Erissa</a:t>
            </a:r>
          </a:p>
        </p:txBody>
      </p:sp>
      <p:sp>
        <p:nvSpPr>
          <p:cNvPr id="3" name="Date Placeholder 2">
            <a:extLst>
              <a:ext uri="{FF2B5EF4-FFF2-40B4-BE49-F238E27FC236}">
                <a16:creationId xmlns:a16="http://schemas.microsoft.com/office/drawing/2014/main" id="{8918C6AC-6B1F-50F3-3496-7D0D70D02C3A}"/>
              </a:ext>
            </a:extLst>
          </p:cNvPr>
          <p:cNvSpPr>
            <a:spLocks noGrp="1"/>
          </p:cNvSpPr>
          <p:nvPr>
            <p:ph type="dt" sz="half" idx="2"/>
          </p:nvPr>
        </p:nvSpPr>
        <p:spPr>
          <a:xfrm>
            <a:off x="10552926" y="6226628"/>
            <a:ext cx="1143773" cy="631372"/>
          </a:xfrm>
        </p:spPr>
        <p:txBody>
          <a:bodyPr/>
          <a:lstStyle/>
          <a:p>
            <a:fld id="{72B8B865-6043-45BC-B48D-1676CB43D17A}" type="datetime1">
              <a:rPr lang="en-US" smtClean="0"/>
              <a:pPr/>
              <a:t>11/8/2023</a:t>
            </a:fld>
            <a:endParaRPr lang="en-US" dirty="0"/>
          </a:p>
        </p:txBody>
      </p:sp>
      <p:sp>
        <p:nvSpPr>
          <p:cNvPr id="4" name="Slide Number Placeholder 3">
            <a:extLst>
              <a:ext uri="{FF2B5EF4-FFF2-40B4-BE49-F238E27FC236}">
                <a16:creationId xmlns:a16="http://schemas.microsoft.com/office/drawing/2014/main" id="{C81BE5D5-C709-131D-BE0B-B81779BFD890}"/>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19</a:t>
            </a:fld>
            <a:endParaRPr lang="en-US" dirty="0"/>
          </a:p>
        </p:txBody>
      </p:sp>
    </p:spTree>
    <p:extLst>
      <p:ext uri="{BB962C8B-B14F-4D97-AF65-F5344CB8AC3E}">
        <p14:creationId xmlns:p14="http://schemas.microsoft.com/office/powerpoint/2010/main" val="2377976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ACD2E1D-71BC-52E7-8535-1AB9460C529C}"/>
              </a:ext>
            </a:extLst>
          </p:cNvPr>
          <p:cNvSpPr>
            <a:spLocks noGrp="1"/>
          </p:cNvSpPr>
          <p:nvPr>
            <p:ph type="title"/>
          </p:nvPr>
        </p:nvSpPr>
        <p:spPr>
          <a:xfrm>
            <a:off x="2363686" y="1176403"/>
            <a:ext cx="7464628" cy="909072"/>
          </a:xfrm>
        </p:spPr>
        <p:txBody>
          <a:bodyPr/>
          <a:lstStyle/>
          <a:p>
            <a:r>
              <a:rPr lang="en-US" dirty="0"/>
              <a:t>Disclaimer:</a:t>
            </a:r>
          </a:p>
        </p:txBody>
      </p:sp>
      <p:sp>
        <p:nvSpPr>
          <p:cNvPr id="9" name="Subtitle 8">
            <a:extLst>
              <a:ext uri="{FF2B5EF4-FFF2-40B4-BE49-F238E27FC236}">
                <a16:creationId xmlns:a16="http://schemas.microsoft.com/office/drawing/2014/main" id="{BFCBEB5C-0817-44F1-57E0-D62A55E21E58}"/>
              </a:ext>
              <a:ext uri="{C183D7F6-B498-43B3-948B-1728B52AA6E4}">
                <adec:decorative xmlns:adec="http://schemas.microsoft.com/office/drawing/2017/decorative" val="1"/>
              </a:ext>
            </a:extLst>
          </p:cNvPr>
          <p:cNvSpPr>
            <a:spLocks noGrp="1"/>
          </p:cNvSpPr>
          <p:nvPr>
            <p:ph type="subTitle" idx="10"/>
          </p:nvPr>
        </p:nvSpPr>
        <p:spPr>
          <a:xfrm>
            <a:off x="3961947" y="4569658"/>
            <a:ext cx="4268106" cy="652923"/>
          </a:xfrm>
        </p:spPr>
        <p:txBody>
          <a:bodyPr/>
          <a:lstStyle/>
          <a:p>
            <a:r>
              <a:rPr lang="en-US" dirty="0"/>
              <a:t>Confirm</a:t>
            </a:r>
          </a:p>
        </p:txBody>
      </p:sp>
      <p:sp>
        <p:nvSpPr>
          <p:cNvPr id="7" name="TextBox 6">
            <a:extLst>
              <a:ext uri="{FF2B5EF4-FFF2-40B4-BE49-F238E27FC236}">
                <a16:creationId xmlns:a16="http://schemas.microsoft.com/office/drawing/2014/main" id="{712A6ED3-47C8-AE31-37B1-50D9CD32EEDF}"/>
              </a:ext>
            </a:extLst>
          </p:cNvPr>
          <p:cNvSpPr txBox="1"/>
          <p:nvPr/>
        </p:nvSpPr>
        <p:spPr>
          <a:xfrm>
            <a:off x="3041985" y="2085475"/>
            <a:ext cx="6108030" cy="2031325"/>
          </a:xfrm>
          <a:prstGeom prst="rect">
            <a:avLst/>
          </a:prstGeom>
          <a:noFill/>
        </p:spPr>
        <p:txBody>
          <a:bodyPr wrap="square">
            <a:spAutoFit/>
          </a:bodyPr>
          <a:lstStyle/>
          <a:p>
            <a:pPr algn="ctr"/>
            <a:r>
              <a:rPr lang="en-US" dirty="0"/>
              <a:t>While I may mention some examples from current/past jobs, I am not representing any of my employers during this presentation.</a:t>
            </a:r>
          </a:p>
          <a:p>
            <a:endParaRPr lang="en-US" dirty="0"/>
          </a:p>
          <a:p>
            <a:pPr algn="ctr"/>
            <a:r>
              <a:rPr lang="en-US" dirty="0"/>
              <a:t>Additionally, while I will discuss some legislation, I am not a lawyer and nothing I say should be taken as definitive legal advice.</a:t>
            </a:r>
          </a:p>
        </p:txBody>
      </p:sp>
      <p:sp>
        <p:nvSpPr>
          <p:cNvPr id="10" name="Text Placeholder 9">
            <a:extLst>
              <a:ext uri="{FF2B5EF4-FFF2-40B4-BE49-F238E27FC236}">
                <a16:creationId xmlns:a16="http://schemas.microsoft.com/office/drawing/2014/main" id="{661A4BD0-4257-9B05-5FB0-60D144BB4CBD}"/>
              </a:ext>
              <a:ext uri="{C183D7F6-B498-43B3-948B-1728B52AA6E4}">
                <adec:decorative xmlns:adec="http://schemas.microsoft.com/office/drawing/2017/decorative" val="1"/>
              </a:ext>
            </a:extLst>
          </p:cNvPr>
          <p:cNvSpPr>
            <a:spLocks noGrp="1"/>
          </p:cNvSpPr>
          <p:nvPr>
            <p:ph type="body" sz="quarter" idx="12"/>
          </p:nvPr>
        </p:nvSpPr>
        <p:spPr>
          <a:xfrm>
            <a:off x="381001" y="6347724"/>
            <a:ext cx="1306286" cy="402336"/>
          </a:xfrm>
        </p:spPr>
        <p:txBody>
          <a:bodyPr/>
          <a:lstStyle/>
          <a:p>
            <a:r>
              <a:rPr lang="en-US" dirty="0"/>
              <a:t>Erissa</a:t>
            </a:r>
          </a:p>
        </p:txBody>
      </p:sp>
      <p:sp>
        <p:nvSpPr>
          <p:cNvPr id="2" name="Date Placeholder 1">
            <a:extLst>
              <a:ext uri="{FF2B5EF4-FFF2-40B4-BE49-F238E27FC236}">
                <a16:creationId xmlns:a16="http://schemas.microsoft.com/office/drawing/2014/main" id="{D0949216-98A1-DFEE-5EDE-40542C3DE9A5}"/>
              </a:ext>
              <a:ext uri="{C183D7F6-B498-43B3-948B-1728B52AA6E4}">
                <adec:decorative xmlns:adec="http://schemas.microsoft.com/office/drawing/2017/decorative" val="1"/>
              </a:ext>
            </a:extLst>
          </p:cNvPr>
          <p:cNvSpPr>
            <a:spLocks noGrp="1"/>
          </p:cNvSpPr>
          <p:nvPr>
            <p:ph type="dt" sz="half" idx="2"/>
          </p:nvPr>
        </p:nvSpPr>
        <p:spPr>
          <a:xfrm>
            <a:off x="10552926" y="6226628"/>
            <a:ext cx="1143773" cy="631372"/>
          </a:xfrm>
        </p:spPr>
        <p:txBody>
          <a:bodyPr/>
          <a:lstStyle/>
          <a:p>
            <a:fld id="{72B8B865-6043-45BC-B48D-1676CB43D17A}" type="datetime1">
              <a:rPr lang="en-US" smtClean="0"/>
              <a:pPr/>
              <a:t>11/8/2023</a:t>
            </a:fld>
            <a:endParaRPr lang="en-US" dirty="0"/>
          </a:p>
        </p:txBody>
      </p:sp>
      <p:sp>
        <p:nvSpPr>
          <p:cNvPr id="3" name="Slide Number Placeholder 2">
            <a:extLst>
              <a:ext uri="{FF2B5EF4-FFF2-40B4-BE49-F238E27FC236}">
                <a16:creationId xmlns:a16="http://schemas.microsoft.com/office/drawing/2014/main" id="{5DADCB60-4126-4818-6DDF-3E3FD6CCE973}"/>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1092232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E07F0B-856A-4752-A632-5BFA790813FC}"/>
              </a:ext>
              <a:ext uri="{C183D7F6-B498-43B3-948B-1728B52AA6E4}">
                <adec:decorative xmlns:adec="http://schemas.microsoft.com/office/drawing/2017/decorative" val="1"/>
              </a:ext>
            </a:extLst>
          </p:cNvPr>
          <p:cNvSpPr/>
          <p:nvPr/>
        </p:nvSpPr>
        <p:spPr>
          <a:xfrm>
            <a:off x="8275320" y="2766523"/>
            <a:ext cx="3502152" cy="3098800"/>
          </a:xfrm>
          <a:prstGeom prst="rect">
            <a:avLst/>
          </a:prstGeom>
          <a:solidFill>
            <a:srgbClr val="ECD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734786" y="952667"/>
            <a:ext cx="4275364" cy="808039"/>
          </a:xfrm>
        </p:spPr>
        <p:txBody>
          <a:bodyPr/>
          <a:lstStyle/>
          <a:p>
            <a:r>
              <a:rPr lang="en-US" dirty="0"/>
              <a:t>Overview</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734786" y="1760706"/>
            <a:ext cx="4275364" cy="3730689"/>
          </a:xfrm>
        </p:spPr>
        <p:txBody>
          <a:bodyPr vert="horz" lIns="91440" tIns="45720" rIns="91440" bIns="45720" rtlCol="0" anchor="t">
            <a:normAutofit/>
          </a:bodyPr>
          <a:lstStyle/>
          <a:p>
            <a:r>
              <a:rPr lang="en-US" dirty="0"/>
              <a:t>What is Accessibility?</a:t>
            </a:r>
          </a:p>
          <a:p>
            <a:r>
              <a:rPr lang="en-US" dirty="0"/>
              <a:t>What is Disability?</a:t>
            </a:r>
          </a:p>
          <a:p>
            <a:r>
              <a:rPr lang="en-US" dirty="0"/>
              <a:t>Why?</a:t>
            </a:r>
          </a:p>
          <a:p>
            <a:r>
              <a:rPr lang="en-US" dirty="0"/>
              <a:t>How to decide what is Accessible?</a:t>
            </a:r>
          </a:p>
          <a:p>
            <a:r>
              <a:rPr lang="en-US" dirty="0"/>
              <a:t>Building A11y Test Plans</a:t>
            </a:r>
          </a:p>
          <a:p>
            <a:r>
              <a:rPr lang="en-US" dirty="0"/>
              <a:t>Tools &amp; Resources</a:t>
            </a:r>
          </a:p>
        </p:txBody>
      </p:sp>
      <p:pic>
        <p:nvPicPr>
          <p:cNvPr id="20" name="Picture Placeholder 19" descr="Boy in a wheelchair">
            <a:extLst>
              <a:ext uri="{FF2B5EF4-FFF2-40B4-BE49-F238E27FC236}">
                <a16:creationId xmlns:a16="http://schemas.microsoft.com/office/drawing/2014/main" id="{4CD46B74-5B30-AB05-2BD0-37E5CDC66D7D}"/>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5720716" y="870585"/>
            <a:ext cx="3509982" cy="3098800"/>
          </a:xfrm>
          <a:solidFill>
            <a:srgbClr val="F0AFB5"/>
          </a:solidFill>
        </p:spPr>
      </p:pic>
      <p:pic>
        <p:nvPicPr>
          <p:cNvPr id="136" name="Picture Placeholder 135" descr="Woman with a guide cane.">
            <a:extLst>
              <a:ext uri="{FF2B5EF4-FFF2-40B4-BE49-F238E27FC236}">
                <a16:creationId xmlns:a16="http://schemas.microsoft.com/office/drawing/2014/main" id="{1C94794C-60FA-725C-49F6-AFF0FB56EF1D}"/>
              </a:ext>
              <a:ext uri="{C183D7F6-B498-43B3-948B-1728B52AA6E4}">
                <adec:decorative xmlns:adec="http://schemas.microsoft.com/office/drawing/2017/decorative" val="0"/>
              </a:ext>
            </a:extLst>
          </p:cNvPr>
          <p:cNvPicPr>
            <a:picLocks noGrp="1" noChangeAspect="1"/>
          </p:cNvPicPr>
          <p:nvPr>
            <p:ph type="pic" sz="quarter" idx="1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434268" y="2836635"/>
            <a:ext cx="1184256" cy="2950448"/>
          </a:xfrm>
          <a:solidFill>
            <a:srgbClr val="ECD9CB"/>
          </a:solidFill>
        </p:spPr>
      </p:pic>
      <p:sp>
        <p:nvSpPr>
          <p:cNvPr id="12" name="Text Placeholder 11">
            <a:extLst>
              <a:ext uri="{FF2B5EF4-FFF2-40B4-BE49-F238E27FC236}">
                <a16:creationId xmlns:a16="http://schemas.microsoft.com/office/drawing/2014/main" id="{8E4105A4-991C-B7B3-23B7-5F42A3A20F24}"/>
              </a:ext>
              <a:ext uri="{C183D7F6-B498-43B3-948B-1728B52AA6E4}">
                <adec:decorative xmlns:adec="http://schemas.microsoft.com/office/drawing/2017/decorative" val="1"/>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D718FBE7-3C46-903D-964E-091F74329C61}"/>
              </a:ext>
              <a:ext uri="{C183D7F6-B498-43B3-948B-1728B52AA6E4}">
                <adec:decorative xmlns:adec="http://schemas.microsoft.com/office/drawing/2017/decorative" val="1"/>
              </a:ext>
            </a:extLst>
          </p:cNvPr>
          <p:cNvSpPr>
            <a:spLocks noGrp="1"/>
          </p:cNvSpPr>
          <p:nvPr>
            <p:ph type="dt" sz="half" idx="2"/>
          </p:nvPr>
        </p:nvSpPr>
        <p:spPr>
          <a:xfrm>
            <a:off x="10552926" y="6226628"/>
            <a:ext cx="1143773" cy="631372"/>
          </a:xfrm>
        </p:spPr>
        <p:txBody>
          <a:bodyPr/>
          <a:lstStyle/>
          <a:p>
            <a:fld id="{E9466343-3461-42CD-9CAB-EE1885623C25}" type="datetime1">
              <a:rPr lang="en-US" smtClean="0"/>
              <a:pPr/>
              <a:t>11/8/2023</a:t>
            </a:fld>
            <a:endParaRPr lang="en-US" dirty="0"/>
          </a:p>
        </p:txBody>
      </p:sp>
      <p:sp>
        <p:nvSpPr>
          <p:cNvPr id="5" name="Slide Number Placeholder 4">
            <a:extLst>
              <a:ext uri="{FF2B5EF4-FFF2-40B4-BE49-F238E27FC236}">
                <a16:creationId xmlns:a16="http://schemas.microsoft.com/office/drawing/2014/main" id="{E6EEA9E7-F506-729E-13CF-D685FEBDB6E0}"/>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4645157-3B1A-3AF1-0166-6AAAF40FA9FF}"/>
              </a:ext>
              <a:ext uri="{C183D7F6-B498-43B3-948B-1728B52AA6E4}">
                <adec:decorative xmlns:adec="http://schemas.microsoft.com/office/drawing/2017/decorative" val="1"/>
              </a:ext>
            </a:extLst>
          </p:cNvPr>
          <p:cNvSpPr/>
          <p:nvPr/>
        </p:nvSpPr>
        <p:spPr>
          <a:xfrm>
            <a:off x="7378700" y="1813560"/>
            <a:ext cx="3502660" cy="3044737"/>
          </a:xfrm>
          <a:prstGeom prst="rect">
            <a:avLst/>
          </a:prstGeom>
          <a:solidFill>
            <a:srgbClr val="F5E1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44881" y="1320979"/>
            <a:ext cx="5821069" cy="1950617"/>
          </a:xfrm>
        </p:spPr>
        <p:txBody>
          <a:bodyPr/>
          <a:lstStyle/>
          <a:p>
            <a:r>
              <a:rPr lang="en-US" dirty="0"/>
              <a:t>What is Accessibility?</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0"/>
          </p:nvPr>
        </p:nvSpPr>
        <p:spPr>
          <a:xfrm>
            <a:off x="1144881" y="3555533"/>
            <a:ext cx="5821069" cy="1327150"/>
          </a:xfrm>
        </p:spPr>
        <p:txBody>
          <a:bodyPr vert="horz" lIns="91440" tIns="45720" rIns="91440" bIns="45720" rtlCol="0" anchor="t">
            <a:normAutofit/>
          </a:bodyPr>
          <a:lstStyle/>
          <a:p>
            <a:pPr marL="285750" indent="-285750">
              <a:buFont typeface="Arial" panose="020B0604020202020204" pitchFamily="34" charset="0"/>
              <a:buChar char="•"/>
            </a:pPr>
            <a:r>
              <a:rPr lang="en-US" sz="2000" dirty="0"/>
              <a:t>Accessibility</a:t>
            </a:r>
          </a:p>
          <a:p>
            <a:pPr marL="285750" indent="-285750">
              <a:buFont typeface="Arial" panose="020B0604020202020204" pitchFamily="34" charset="0"/>
              <a:buChar char="•"/>
            </a:pPr>
            <a:r>
              <a:rPr lang="en-US" sz="2000" dirty="0"/>
              <a:t>Disability</a:t>
            </a:r>
          </a:p>
          <a:p>
            <a:pPr marL="285750" indent="-285750">
              <a:buFont typeface="Arial" panose="020B0604020202020204" pitchFamily="34" charset="0"/>
              <a:buChar char="•"/>
            </a:pPr>
            <a:r>
              <a:rPr lang="en-US" sz="2000" dirty="0"/>
              <a:t>Assistive / Adaptive Technology</a:t>
            </a:r>
          </a:p>
        </p:txBody>
      </p:sp>
      <p:pic>
        <p:nvPicPr>
          <p:cNvPr id="68" name="Picture Placeholder 67" descr="Woman in a wheelchair who appears to be speaking to someone.">
            <a:extLst>
              <a:ext uri="{FF2B5EF4-FFF2-40B4-BE49-F238E27FC236}">
                <a16:creationId xmlns:a16="http://schemas.microsoft.com/office/drawing/2014/main" id="{16F28372-D3ED-85C0-6BC7-96D2F9F281EF}"/>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flipH="1">
            <a:off x="7629524" y="1822689"/>
            <a:ext cx="3156584" cy="3024656"/>
          </a:xfrm>
          <a:solidFill>
            <a:srgbClr val="F5E1E2"/>
          </a:solidFill>
        </p:spPr>
      </p:pic>
      <p:sp>
        <p:nvSpPr>
          <p:cNvPr id="11" name="Text Placeholder 10">
            <a:extLst>
              <a:ext uri="{FF2B5EF4-FFF2-40B4-BE49-F238E27FC236}">
                <a16:creationId xmlns:a16="http://schemas.microsoft.com/office/drawing/2014/main" id="{4BFC19A2-2276-52CB-49D1-7D1BD0FE261A}"/>
              </a:ext>
              <a:ext uri="{C183D7F6-B498-43B3-948B-1728B52AA6E4}">
                <adec:decorative xmlns:adec="http://schemas.microsoft.com/office/drawing/2017/decorative" val="1"/>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A004579C-DA6D-B905-B710-1E6243E8C700}"/>
              </a:ext>
              <a:ext uri="{C183D7F6-B498-43B3-948B-1728B52AA6E4}">
                <adec:decorative xmlns:adec="http://schemas.microsoft.com/office/drawing/2017/decorative" val="1"/>
              </a:ext>
            </a:extLst>
          </p:cNvPr>
          <p:cNvSpPr>
            <a:spLocks noGrp="1"/>
          </p:cNvSpPr>
          <p:nvPr>
            <p:ph type="dt" sz="half" idx="2"/>
          </p:nvPr>
        </p:nvSpPr>
        <p:spPr>
          <a:xfrm>
            <a:off x="10552926" y="6226628"/>
            <a:ext cx="1143773" cy="631372"/>
          </a:xfrm>
        </p:spPr>
        <p:txBody>
          <a:bodyPr/>
          <a:lstStyle/>
          <a:p>
            <a:fld id="{EA52206C-522E-4279-9E0D-1C28CCBD7571}" type="datetime1">
              <a:rPr lang="en-US" smtClean="0"/>
              <a:pPr/>
              <a:t>11/8/2023</a:t>
            </a:fld>
            <a:endParaRPr lang="en-US" dirty="0"/>
          </a:p>
        </p:txBody>
      </p:sp>
      <p:sp>
        <p:nvSpPr>
          <p:cNvPr id="5" name="Slide Number Placeholder 4">
            <a:extLst>
              <a:ext uri="{FF2B5EF4-FFF2-40B4-BE49-F238E27FC236}">
                <a16:creationId xmlns:a16="http://schemas.microsoft.com/office/drawing/2014/main" id="{E1420634-75FC-1021-C59D-6A615E04CCB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163979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44881" y="1320979"/>
            <a:ext cx="5821069" cy="769513"/>
          </a:xfrm>
        </p:spPr>
        <p:txBody>
          <a:bodyPr/>
          <a:lstStyle/>
          <a:p>
            <a:r>
              <a:rPr lang="en-US" dirty="0"/>
              <a:t>Why?</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0"/>
          </p:nvPr>
        </p:nvSpPr>
        <p:spPr>
          <a:xfrm>
            <a:off x="1144881" y="2428568"/>
            <a:ext cx="5821069" cy="3323303"/>
          </a:xfrm>
        </p:spPr>
        <p:txBody>
          <a:bodyPr vert="horz" lIns="91440" tIns="45720" rIns="91440" bIns="45720" rtlCol="0" anchor="t">
            <a:noAutofit/>
          </a:bodyPr>
          <a:lstStyle/>
          <a:p>
            <a:r>
              <a:rPr lang="en-US" sz="1800" b="1" dirty="0"/>
              <a:t>Accessibility helps to</a:t>
            </a:r>
            <a:r>
              <a:rPr lang="en-US" sz="1800" dirty="0"/>
              <a:t>:</a:t>
            </a:r>
          </a:p>
          <a:p>
            <a:pPr marL="285750" indent="-285750">
              <a:buFont typeface="Arial" panose="020B0604020202020204" pitchFamily="34" charset="0"/>
              <a:buChar char="•"/>
            </a:pPr>
            <a:r>
              <a:rPr lang="en-US" sz="1800" dirty="0"/>
              <a:t>Remove barriers</a:t>
            </a:r>
          </a:p>
          <a:p>
            <a:pPr marL="285750" indent="-285750">
              <a:buFont typeface="Arial" panose="020B0604020202020204" pitchFamily="34" charset="0"/>
              <a:buChar char="•"/>
            </a:pPr>
            <a:r>
              <a:rPr lang="en-US" sz="1800" dirty="0"/>
              <a:t>Allow equal access</a:t>
            </a:r>
          </a:p>
          <a:p>
            <a:r>
              <a:rPr lang="en-US" sz="1800" b="1" dirty="0"/>
              <a:t>Through that we create an environment that</a:t>
            </a:r>
            <a:r>
              <a:rPr lang="en-US" sz="1800" dirty="0"/>
              <a:t>:</a:t>
            </a:r>
          </a:p>
          <a:p>
            <a:pPr marL="285750" indent="-285750">
              <a:buFont typeface="Arial" panose="020B0604020202020204" pitchFamily="34" charset="0"/>
              <a:buChar char="•"/>
            </a:pPr>
            <a:r>
              <a:rPr lang="en-US" sz="1800" dirty="0"/>
              <a:t>Feels more welcoming</a:t>
            </a:r>
          </a:p>
          <a:p>
            <a:pPr marL="285750" indent="-285750">
              <a:buFont typeface="Arial" panose="020B0604020202020204" pitchFamily="34" charset="0"/>
              <a:buChar char="•"/>
            </a:pPr>
            <a:r>
              <a:rPr lang="en-US" sz="1800" dirty="0"/>
              <a:t>Encourages diversity</a:t>
            </a:r>
          </a:p>
          <a:p>
            <a:pPr marL="285750" indent="-285750">
              <a:buFont typeface="Arial" panose="020B0604020202020204" pitchFamily="34" charset="0"/>
              <a:buChar char="•"/>
            </a:pPr>
            <a:r>
              <a:rPr lang="en-US" sz="1800" dirty="0"/>
              <a:t>Helps people make informed decisions</a:t>
            </a:r>
          </a:p>
          <a:p>
            <a:pPr marL="285750" indent="-285750">
              <a:buFont typeface="Arial" panose="020B0604020202020204" pitchFamily="34" charset="0"/>
              <a:buChar char="•"/>
            </a:pPr>
            <a:r>
              <a:rPr lang="en-US" sz="1800" dirty="0"/>
              <a:t>Encouraging innovation / productivity / progress</a:t>
            </a:r>
          </a:p>
          <a:p>
            <a:pPr marL="285750" indent="-285750">
              <a:buFont typeface="Arial" panose="020B0604020202020204" pitchFamily="34" charset="0"/>
              <a:buChar char="•"/>
            </a:pPr>
            <a:r>
              <a:rPr lang="en-US" sz="1800" dirty="0"/>
              <a:t>Expand our market / audience</a:t>
            </a:r>
          </a:p>
        </p:txBody>
      </p:sp>
      <p:sp>
        <p:nvSpPr>
          <p:cNvPr id="12" name="Rectangle 11">
            <a:extLst>
              <a:ext uri="{FF2B5EF4-FFF2-40B4-BE49-F238E27FC236}">
                <a16:creationId xmlns:a16="http://schemas.microsoft.com/office/drawing/2014/main" id="{0598FA04-57FA-C32F-3159-B5644E5C4968}"/>
              </a:ext>
              <a:ext uri="{C183D7F6-B498-43B3-948B-1728B52AA6E4}">
                <adec:decorative xmlns:adec="http://schemas.microsoft.com/office/drawing/2017/decorative" val="1"/>
              </a:ext>
            </a:extLst>
          </p:cNvPr>
          <p:cNvSpPr/>
          <p:nvPr/>
        </p:nvSpPr>
        <p:spPr>
          <a:xfrm>
            <a:off x="7381874" y="1809749"/>
            <a:ext cx="3499485" cy="3053715"/>
          </a:xfrm>
          <a:prstGeom prst="rect">
            <a:avLst/>
          </a:prstGeom>
          <a:solidFill>
            <a:srgbClr val="F5E1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descr="Woman with one hand on her hip and her other hand up like she is confused about something. A thought bubble next to her head features the wheelchair moving forward icon.">
            <a:extLst>
              <a:ext uri="{FF2B5EF4-FFF2-40B4-BE49-F238E27FC236}">
                <a16:creationId xmlns:a16="http://schemas.microsoft.com/office/drawing/2014/main" id="{6EDC342B-667B-74BA-AF4A-E44A927DDA25}"/>
              </a:ext>
            </a:extLst>
          </p:cNvPr>
          <p:cNvGrpSpPr/>
          <p:nvPr/>
        </p:nvGrpSpPr>
        <p:grpSpPr>
          <a:xfrm flipH="1">
            <a:off x="7968342" y="1793170"/>
            <a:ext cx="1794166" cy="3045522"/>
            <a:chOff x="8202416" y="174199"/>
            <a:chExt cx="3103759" cy="6149164"/>
          </a:xfrm>
          <a:effectLst/>
        </p:grpSpPr>
        <p:grpSp>
          <p:nvGrpSpPr>
            <p:cNvPr id="7" name="Group 6">
              <a:extLst>
                <a:ext uri="{FF2B5EF4-FFF2-40B4-BE49-F238E27FC236}">
                  <a16:creationId xmlns:a16="http://schemas.microsoft.com/office/drawing/2014/main" id="{D676ACE5-C558-AA53-A43E-F94BA708795E}"/>
                </a:ext>
              </a:extLst>
            </p:cNvPr>
            <p:cNvGrpSpPr/>
            <p:nvPr/>
          </p:nvGrpSpPr>
          <p:grpSpPr>
            <a:xfrm>
              <a:off x="9184630" y="174199"/>
              <a:ext cx="2121545" cy="2087876"/>
              <a:chOff x="8681421" y="-205790"/>
              <a:chExt cx="3574039" cy="3415822"/>
            </a:xfrm>
          </p:grpSpPr>
          <p:pic>
            <p:nvPicPr>
              <p:cNvPr id="9" name="Graphic 8">
                <a:extLst>
                  <a:ext uri="{FF2B5EF4-FFF2-40B4-BE49-F238E27FC236}">
                    <a16:creationId xmlns:a16="http://schemas.microsoft.com/office/drawing/2014/main" id="{C083B3F1-5344-4FE2-62BF-BD4727DDF6A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81421" y="-205790"/>
                <a:ext cx="3574039" cy="3415822"/>
              </a:xfrm>
              <a:prstGeom prst="rect">
                <a:avLst/>
              </a:prstGeom>
            </p:spPr>
          </p:pic>
          <p:pic>
            <p:nvPicPr>
              <p:cNvPr id="10" name="Graphic 9">
                <a:extLst>
                  <a:ext uri="{FF2B5EF4-FFF2-40B4-BE49-F238E27FC236}">
                    <a16:creationId xmlns:a16="http://schemas.microsoft.com/office/drawing/2014/main" id="{636B9817-575B-BDC9-E6C7-62CC37B534EE}"/>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819538" y="566625"/>
                <a:ext cx="1170274" cy="1118468"/>
              </a:xfrm>
              <a:prstGeom prst="rect">
                <a:avLst/>
              </a:prstGeom>
            </p:spPr>
          </p:pic>
        </p:grpSp>
        <p:pic>
          <p:nvPicPr>
            <p:cNvPr id="8" name="Graphic 7">
              <a:extLst>
                <a:ext uri="{FF2B5EF4-FFF2-40B4-BE49-F238E27FC236}">
                  <a16:creationId xmlns:a16="http://schemas.microsoft.com/office/drawing/2014/main" id="{77CEDEDA-92AD-F2EB-4C87-F24574677D1F}"/>
                </a:ext>
                <a:ext uri="{C183D7F6-B498-43B3-948B-1728B52AA6E4}">
                  <adec:decorative xmlns:adec="http://schemas.microsoft.com/office/drawing/2017/decorative" val="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202416" y="1846613"/>
              <a:ext cx="2352675" cy="4476750"/>
            </a:xfrm>
            <a:prstGeom prst="rect">
              <a:avLst/>
            </a:prstGeom>
          </p:spPr>
        </p:pic>
      </p:grpSp>
      <p:sp>
        <p:nvSpPr>
          <p:cNvPr id="11" name="Text Placeholder 10">
            <a:extLst>
              <a:ext uri="{FF2B5EF4-FFF2-40B4-BE49-F238E27FC236}">
                <a16:creationId xmlns:a16="http://schemas.microsoft.com/office/drawing/2014/main" id="{4BFC19A2-2276-52CB-49D1-7D1BD0FE261A}"/>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A004579C-DA6D-B905-B710-1E6243E8C700}"/>
              </a:ext>
            </a:extLst>
          </p:cNvPr>
          <p:cNvSpPr>
            <a:spLocks noGrp="1"/>
          </p:cNvSpPr>
          <p:nvPr>
            <p:ph type="dt" sz="half" idx="2"/>
          </p:nvPr>
        </p:nvSpPr>
        <p:spPr>
          <a:xfrm>
            <a:off x="10552926" y="6226628"/>
            <a:ext cx="1143773" cy="631372"/>
          </a:xfrm>
        </p:spPr>
        <p:txBody>
          <a:bodyPr/>
          <a:lstStyle/>
          <a:p>
            <a:fld id="{EA52206C-522E-4279-9E0D-1C28CCBD7571}" type="datetime1">
              <a:rPr lang="en-US" smtClean="0"/>
              <a:pPr/>
              <a:t>11/8/2023</a:t>
            </a:fld>
            <a:endParaRPr lang="en-US" dirty="0"/>
          </a:p>
        </p:txBody>
      </p:sp>
      <p:sp>
        <p:nvSpPr>
          <p:cNvPr id="5" name="Slide Number Placeholder 4">
            <a:extLst>
              <a:ext uri="{FF2B5EF4-FFF2-40B4-BE49-F238E27FC236}">
                <a16:creationId xmlns:a16="http://schemas.microsoft.com/office/drawing/2014/main" id="{E1420634-75FC-1021-C59D-6A615E04CCB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5</a:t>
            </a:fld>
            <a:endParaRPr lang="en-US" dirty="0"/>
          </a:p>
        </p:txBody>
      </p:sp>
    </p:spTree>
    <p:extLst>
      <p:ext uri="{BB962C8B-B14F-4D97-AF65-F5344CB8AC3E}">
        <p14:creationId xmlns:p14="http://schemas.microsoft.com/office/powerpoint/2010/main" val="1161601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598FA04-57FA-C32F-3159-B5644E5C4968}"/>
              </a:ext>
              <a:ext uri="{C183D7F6-B498-43B3-948B-1728B52AA6E4}">
                <adec:decorative xmlns:adec="http://schemas.microsoft.com/office/drawing/2017/decorative" val="1"/>
              </a:ext>
            </a:extLst>
          </p:cNvPr>
          <p:cNvSpPr/>
          <p:nvPr/>
        </p:nvSpPr>
        <p:spPr>
          <a:xfrm>
            <a:off x="7376160" y="1804035"/>
            <a:ext cx="3505199" cy="3055619"/>
          </a:xfrm>
          <a:prstGeom prst="rect">
            <a:avLst/>
          </a:prstGeom>
          <a:solidFill>
            <a:srgbClr val="F5E1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44881" y="1320979"/>
            <a:ext cx="5821069" cy="769513"/>
          </a:xfrm>
        </p:spPr>
        <p:txBody>
          <a:bodyPr/>
          <a:lstStyle/>
          <a:p>
            <a:r>
              <a:rPr lang="en-US" dirty="0"/>
              <a:t>How to decide what is accessible</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0"/>
          </p:nvPr>
        </p:nvSpPr>
        <p:spPr>
          <a:xfrm>
            <a:off x="1144881" y="2090492"/>
            <a:ext cx="5821069" cy="3661379"/>
          </a:xfrm>
        </p:spPr>
        <p:txBody>
          <a:bodyPr vert="horz" lIns="91440" tIns="45720" rIns="91440" bIns="45720" rtlCol="0" anchor="t">
            <a:noAutofit/>
          </a:bodyPr>
          <a:lstStyle/>
          <a:p>
            <a:r>
              <a:rPr lang="en-US" sz="1600" b="1" dirty="0"/>
              <a:t>Guidelines</a:t>
            </a:r>
          </a:p>
          <a:p>
            <a:pPr lvl="1"/>
            <a:r>
              <a:rPr lang="en-US" sz="1600" dirty="0"/>
              <a:t>Web Content Accessibility Guidelines (WCAG)</a:t>
            </a:r>
          </a:p>
          <a:p>
            <a:pPr lvl="1"/>
            <a:r>
              <a:rPr lang="en-US" sz="1600" dirty="0"/>
              <a:t>Accessible Electronic Documents Community of Practice (AED COP)</a:t>
            </a:r>
            <a:endParaRPr lang="en-US" sz="1600" b="1" dirty="0"/>
          </a:p>
          <a:p>
            <a:r>
              <a:rPr lang="en-US" sz="1600" b="1" dirty="0"/>
              <a:t>Regulations</a:t>
            </a:r>
          </a:p>
          <a:p>
            <a:pPr lvl="1"/>
            <a:r>
              <a:rPr lang="en-US" sz="1600" dirty="0"/>
              <a:t>Americans with Disabilities Act (ADA)</a:t>
            </a:r>
          </a:p>
          <a:p>
            <a:pPr lvl="1"/>
            <a:r>
              <a:rPr lang="en-US" sz="1600" dirty="0"/>
              <a:t>Section 508 of the Rehabilitation Act of 1973 (USA)</a:t>
            </a:r>
          </a:p>
          <a:p>
            <a:pPr lvl="1"/>
            <a:r>
              <a:rPr lang="en-US" sz="1600" dirty="0"/>
              <a:t>Section 255 of the Communications Act (USA)</a:t>
            </a:r>
          </a:p>
          <a:p>
            <a:pPr lvl="1"/>
            <a:r>
              <a:rPr lang="en-US" sz="1600" dirty="0"/>
              <a:t>Learn more at: </a:t>
            </a:r>
            <a:r>
              <a:rPr lang="en-US" sz="1600" dirty="0">
                <a:solidFill>
                  <a:schemeClr val="bg2">
                    <a:lumMod val="25000"/>
                  </a:schemeClr>
                </a:solidFill>
                <a:hlinkClick r:id="rId3">
                  <a:extLst>
                    <a:ext uri="{A12FA001-AC4F-418D-AE19-62706E023703}">
                      <ahyp:hlinkClr xmlns:ahyp="http://schemas.microsoft.com/office/drawing/2018/hyperlinkcolor" val="tx"/>
                    </a:ext>
                  </a:extLst>
                </a:hlinkClick>
              </a:rPr>
              <a:t>Web Accessibility Laws &amp; Policies | WAI | W3C</a:t>
            </a:r>
            <a:endParaRPr lang="en-US" sz="1600" dirty="0">
              <a:solidFill>
                <a:schemeClr val="bg2">
                  <a:lumMod val="25000"/>
                </a:schemeClr>
              </a:solidFill>
            </a:endParaRPr>
          </a:p>
          <a:p>
            <a:r>
              <a:rPr lang="en-US" sz="1600" b="1" dirty="0"/>
              <a:t>Experience</a:t>
            </a:r>
          </a:p>
          <a:p>
            <a:r>
              <a:rPr lang="en-US" sz="1600" b="1" dirty="0"/>
              <a:t>User Feedback</a:t>
            </a:r>
          </a:p>
        </p:txBody>
      </p:sp>
      <p:grpSp>
        <p:nvGrpSpPr>
          <p:cNvPr id="13" name="Group 12" descr="Woman with hands raised and a raised eyebrow. Appears to be confused.">
            <a:extLst>
              <a:ext uri="{FF2B5EF4-FFF2-40B4-BE49-F238E27FC236}">
                <a16:creationId xmlns:a16="http://schemas.microsoft.com/office/drawing/2014/main" id="{82F0A278-9113-F13E-045F-C12EB7C10115}"/>
              </a:ext>
            </a:extLst>
          </p:cNvPr>
          <p:cNvGrpSpPr/>
          <p:nvPr/>
        </p:nvGrpSpPr>
        <p:grpSpPr>
          <a:xfrm>
            <a:off x="7463480" y="2137835"/>
            <a:ext cx="3452096" cy="2582329"/>
            <a:chOff x="8249489" y="2130013"/>
            <a:chExt cx="3942511" cy="3414697"/>
          </a:xfrm>
          <a:effectLst/>
        </p:grpSpPr>
        <p:pic>
          <p:nvPicPr>
            <p:cNvPr id="14" name="Graphic 13" descr="Woman raising hands">
              <a:extLst>
                <a:ext uri="{FF2B5EF4-FFF2-40B4-BE49-F238E27FC236}">
                  <a16:creationId xmlns:a16="http://schemas.microsoft.com/office/drawing/2014/main" id="{B82DC4B1-7832-6E57-5500-EEC275DDD9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49489" y="3087730"/>
              <a:ext cx="3942511" cy="2456980"/>
            </a:xfrm>
            <a:prstGeom prst="rect">
              <a:avLst/>
            </a:prstGeom>
          </p:spPr>
        </p:pic>
        <p:pic>
          <p:nvPicPr>
            <p:cNvPr id="15" name="Graphic 14" descr="Female with bangs">
              <a:extLst>
                <a:ext uri="{FF2B5EF4-FFF2-40B4-BE49-F238E27FC236}">
                  <a16:creationId xmlns:a16="http://schemas.microsoft.com/office/drawing/2014/main" id="{C4995AB5-4FB0-CFDB-D9C9-033A720C2B8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48717" y="2130013"/>
              <a:ext cx="1715202" cy="2339661"/>
            </a:xfrm>
            <a:prstGeom prst="rect">
              <a:avLst/>
            </a:prstGeom>
          </p:spPr>
        </p:pic>
        <p:pic>
          <p:nvPicPr>
            <p:cNvPr id="16" name="Graphic 15" descr="A confused face">
              <a:extLst>
                <a:ext uri="{FF2B5EF4-FFF2-40B4-BE49-F238E27FC236}">
                  <a16:creationId xmlns:a16="http://schemas.microsoft.com/office/drawing/2014/main" id="{7C65A0F5-F913-71F3-2BC2-46B0862E391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906318" y="2721662"/>
              <a:ext cx="561416" cy="697667"/>
            </a:xfrm>
            <a:prstGeom prst="rect">
              <a:avLst/>
            </a:prstGeom>
          </p:spPr>
        </p:pic>
      </p:grpSp>
      <p:sp>
        <p:nvSpPr>
          <p:cNvPr id="11" name="Text Placeholder 10">
            <a:extLst>
              <a:ext uri="{FF2B5EF4-FFF2-40B4-BE49-F238E27FC236}">
                <a16:creationId xmlns:a16="http://schemas.microsoft.com/office/drawing/2014/main" id="{4BFC19A2-2276-52CB-49D1-7D1BD0FE261A}"/>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A004579C-DA6D-B905-B710-1E6243E8C700}"/>
              </a:ext>
            </a:extLst>
          </p:cNvPr>
          <p:cNvSpPr>
            <a:spLocks noGrp="1"/>
          </p:cNvSpPr>
          <p:nvPr>
            <p:ph type="dt" sz="half" idx="2"/>
          </p:nvPr>
        </p:nvSpPr>
        <p:spPr>
          <a:xfrm>
            <a:off x="10552926" y="6226628"/>
            <a:ext cx="1143773" cy="631372"/>
          </a:xfrm>
        </p:spPr>
        <p:txBody>
          <a:bodyPr/>
          <a:lstStyle/>
          <a:p>
            <a:fld id="{EA52206C-522E-4279-9E0D-1C28CCBD7571}" type="datetime1">
              <a:rPr lang="en-US" smtClean="0"/>
              <a:pPr/>
              <a:t>11/8/2023</a:t>
            </a:fld>
            <a:endParaRPr lang="en-US" dirty="0"/>
          </a:p>
        </p:txBody>
      </p:sp>
      <p:sp>
        <p:nvSpPr>
          <p:cNvPr id="5" name="Slide Number Placeholder 4">
            <a:extLst>
              <a:ext uri="{FF2B5EF4-FFF2-40B4-BE49-F238E27FC236}">
                <a16:creationId xmlns:a16="http://schemas.microsoft.com/office/drawing/2014/main" id="{E1420634-75FC-1021-C59D-6A615E04CCB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6</a:t>
            </a:fld>
            <a:endParaRPr lang="en-US" dirty="0"/>
          </a:p>
        </p:txBody>
      </p:sp>
    </p:spTree>
    <p:extLst>
      <p:ext uri="{BB962C8B-B14F-4D97-AF65-F5344CB8AC3E}">
        <p14:creationId xmlns:p14="http://schemas.microsoft.com/office/powerpoint/2010/main" val="1461294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598FA04-57FA-C32F-3159-B5644E5C4968}"/>
              </a:ext>
              <a:ext uri="{C183D7F6-B498-43B3-948B-1728B52AA6E4}">
                <adec:decorative xmlns:adec="http://schemas.microsoft.com/office/drawing/2017/decorative" val="1"/>
              </a:ext>
            </a:extLst>
          </p:cNvPr>
          <p:cNvSpPr/>
          <p:nvPr/>
        </p:nvSpPr>
        <p:spPr>
          <a:xfrm>
            <a:off x="7373892" y="1802129"/>
            <a:ext cx="3511278" cy="3057525"/>
          </a:xfrm>
          <a:prstGeom prst="rect">
            <a:avLst/>
          </a:prstGeom>
          <a:solidFill>
            <a:srgbClr val="F5E1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44881" y="585903"/>
            <a:ext cx="5821069" cy="1504590"/>
          </a:xfrm>
        </p:spPr>
        <p:txBody>
          <a:bodyPr/>
          <a:lstStyle/>
          <a:p>
            <a:r>
              <a:rPr lang="en-US" dirty="0"/>
              <a:t>Building A11y Test Plans</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0"/>
          </p:nvPr>
        </p:nvSpPr>
        <p:spPr>
          <a:xfrm>
            <a:off x="1144881" y="2090492"/>
            <a:ext cx="3114505" cy="3661379"/>
          </a:xfrm>
        </p:spPr>
        <p:txBody>
          <a:bodyPr vert="horz" lIns="91440" tIns="45720" rIns="91440" bIns="45720" numCol="1" rtlCol="0" anchor="t">
            <a:noAutofit/>
          </a:bodyPr>
          <a:lstStyle/>
          <a:p>
            <a:pPr marL="285750" indent="-285750">
              <a:buFont typeface="Arial" panose="020B0604020202020204" pitchFamily="34" charset="0"/>
              <a:buChar char="•"/>
            </a:pPr>
            <a:r>
              <a:rPr lang="en-US" sz="1600" dirty="0"/>
              <a:t>Shift left</a:t>
            </a:r>
          </a:p>
          <a:p>
            <a:pPr marL="285750" indent="-285750">
              <a:buFont typeface="Arial" panose="020B0604020202020204" pitchFamily="34" charset="0"/>
              <a:buChar char="•"/>
            </a:pPr>
            <a:r>
              <a:rPr lang="en-US" sz="1600" dirty="0"/>
              <a:t>WCAG foundation</a:t>
            </a:r>
          </a:p>
          <a:p>
            <a:pPr marL="285750" indent="-285750">
              <a:buFont typeface="Arial" panose="020B0604020202020204" pitchFamily="34" charset="0"/>
              <a:buChar char="•"/>
            </a:pPr>
            <a:r>
              <a:rPr lang="en-US" sz="1600" dirty="0"/>
              <a:t>Manual and Automated</a:t>
            </a:r>
          </a:p>
          <a:p>
            <a:pPr marL="285750" indent="-285750">
              <a:buFont typeface="Arial" panose="020B0604020202020204" pitchFamily="34" charset="0"/>
              <a:buChar char="•"/>
            </a:pPr>
            <a:r>
              <a:rPr lang="en-US" sz="1600" dirty="0"/>
              <a:t>Nothing without us</a:t>
            </a:r>
          </a:p>
          <a:p>
            <a:pPr marL="285750" indent="-285750">
              <a:buFont typeface="Arial" panose="020B0604020202020204" pitchFamily="34" charset="0"/>
              <a:buChar char="•"/>
            </a:pPr>
            <a:r>
              <a:rPr lang="en-US" sz="1600" dirty="0"/>
              <a:t>Screen reader and Keyboard accessible</a:t>
            </a:r>
          </a:p>
          <a:p>
            <a:pPr marL="285750" indent="-285750">
              <a:buFont typeface="Arial" panose="020B0604020202020204" pitchFamily="34" charset="0"/>
              <a:buChar char="•"/>
            </a:pPr>
            <a:r>
              <a:rPr lang="en-US" sz="1600" dirty="0"/>
              <a:t>browsers</a:t>
            </a:r>
          </a:p>
        </p:txBody>
      </p:sp>
      <p:sp>
        <p:nvSpPr>
          <p:cNvPr id="7" name="TextBox 6">
            <a:extLst>
              <a:ext uri="{FF2B5EF4-FFF2-40B4-BE49-F238E27FC236}">
                <a16:creationId xmlns:a16="http://schemas.microsoft.com/office/drawing/2014/main" id="{98D9FD28-BBF1-91E0-3F7D-F8E41B359CAC}"/>
              </a:ext>
            </a:extLst>
          </p:cNvPr>
          <p:cNvSpPr txBox="1"/>
          <p:nvPr/>
        </p:nvSpPr>
        <p:spPr>
          <a:xfrm>
            <a:off x="4259386" y="2137835"/>
            <a:ext cx="2944752" cy="2062103"/>
          </a:xfrm>
          <a:prstGeom prst="rect">
            <a:avLst/>
          </a:prstGeom>
          <a:noFill/>
        </p:spPr>
        <p:txBody>
          <a:bodyPr wrap="square">
            <a:spAutoFit/>
          </a:bodyPr>
          <a:lstStyle/>
          <a:p>
            <a:pPr marL="285750" indent="-285750">
              <a:buFont typeface="Arial" panose="020B0604020202020204" pitchFamily="34" charset="0"/>
              <a:buChar char="•"/>
            </a:pPr>
            <a:r>
              <a:rPr lang="en-US" sz="1600" dirty="0"/>
              <a:t>Customize test methods for different environments:</a:t>
            </a:r>
          </a:p>
          <a:p>
            <a:pPr marL="742950" lvl="1" indent="-285750">
              <a:buFont typeface="Arial" panose="020B0604020202020204" pitchFamily="34" charset="0"/>
              <a:buChar char="•"/>
            </a:pPr>
            <a:r>
              <a:rPr lang="en-US" sz="1600" dirty="0"/>
              <a:t>Desktop, Mobile, Mobile Web, Native App</a:t>
            </a:r>
          </a:p>
          <a:p>
            <a:pPr marL="742950" lvl="1" indent="-285750">
              <a:buFont typeface="Arial" panose="020B0604020202020204" pitchFamily="34" charset="0"/>
              <a:buChar char="•"/>
            </a:pPr>
            <a:r>
              <a:rPr lang="en-US" sz="1600" dirty="0"/>
              <a:t>Chrome, Firefox, Edge, or other </a:t>
            </a:r>
            <a:endParaRPr lang="en-US" dirty="0"/>
          </a:p>
        </p:txBody>
      </p:sp>
      <p:pic>
        <p:nvPicPr>
          <p:cNvPr id="8" name="Graphic 7" descr="Graph and note paper pads with pencil">
            <a:extLst>
              <a:ext uri="{FF2B5EF4-FFF2-40B4-BE49-F238E27FC236}">
                <a16:creationId xmlns:a16="http://schemas.microsoft.com/office/drawing/2014/main" id="{9066D595-0AAC-664F-2960-A3C38DA6F7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68918" y="1705735"/>
            <a:ext cx="3114505" cy="3114505"/>
          </a:xfrm>
          <a:prstGeom prst="rect">
            <a:avLst/>
          </a:prstGeom>
          <a:effectLst>
            <a:outerShdw blurRad="50800" dist="165100" dir="2700000" algn="ctr" rotWithShape="0">
              <a:srgbClr val="000000">
                <a:alpha val="43137"/>
              </a:srgbClr>
            </a:outerShdw>
          </a:effectLst>
        </p:spPr>
      </p:pic>
      <p:sp>
        <p:nvSpPr>
          <p:cNvPr id="11" name="Text Placeholder 10">
            <a:extLst>
              <a:ext uri="{FF2B5EF4-FFF2-40B4-BE49-F238E27FC236}">
                <a16:creationId xmlns:a16="http://schemas.microsoft.com/office/drawing/2014/main" id="{4BFC19A2-2276-52CB-49D1-7D1BD0FE261A}"/>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A004579C-DA6D-B905-B710-1E6243E8C700}"/>
              </a:ext>
            </a:extLst>
          </p:cNvPr>
          <p:cNvSpPr>
            <a:spLocks noGrp="1"/>
          </p:cNvSpPr>
          <p:nvPr>
            <p:ph type="dt" sz="half" idx="2"/>
          </p:nvPr>
        </p:nvSpPr>
        <p:spPr>
          <a:xfrm>
            <a:off x="10552926" y="6226628"/>
            <a:ext cx="1143773" cy="631372"/>
          </a:xfrm>
        </p:spPr>
        <p:txBody>
          <a:bodyPr/>
          <a:lstStyle/>
          <a:p>
            <a:fld id="{EA52206C-522E-4279-9E0D-1C28CCBD7571}" type="datetime1">
              <a:rPr lang="en-US" smtClean="0"/>
              <a:pPr/>
              <a:t>11/8/2023</a:t>
            </a:fld>
            <a:endParaRPr lang="en-US" dirty="0"/>
          </a:p>
        </p:txBody>
      </p:sp>
      <p:sp>
        <p:nvSpPr>
          <p:cNvPr id="5" name="Slide Number Placeholder 4">
            <a:extLst>
              <a:ext uri="{FF2B5EF4-FFF2-40B4-BE49-F238E27FC236}">
                <a16:creationId xmlns:a16="http://schemas.microsoft.com/office/drawing/2014/main" id="{E1420634-75FC-1021-C59D-6A615E04CCB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7</a:t>
            </a:fld>
            <a:endParaRPr lang="en-US" dirty="0"/>
          </a:p>
        </p:txBody>
      </p:sp>
    </p:spTree>
    <p:extLst>
      <p:ext uri="{BB962C8B-B14F-4D97-AF65-F5344CB8AC3E}">
        <p14:creationId xmlns:p14="http://schemas.microsoft.com/office/powerpoint/2010/main" val="823610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B8DBD6-1ECE-494A-BD16-C6DFC6FD2E0A}"/>
              </a:ext>
              <a:ext uri="{C183D7F6-B498-43B3-948B-1728B52AA6E4}">
                <adec:decorative xmlns:adec="http://schemas.microsoft.com/office/drawing/2017/decorative" val="1"/>
              </a:ext>
            </a:extLst>
          </p:cNvPr>
          <p:cNvSpPr/>
          <p:nvPr/>
        </p:nvSpPr>
        <p:spPr>
          <a:xfrm>
            <a:off x="5756909" y="805815"/>
            <a:ext cx="6139815" cy="5071109"/>
          </a:xfrm>
          <a:prstGeom prst="rect">
            <a:avLst/>
          </a:prstGeom>
          <a:solidFill>
            <a:srgbClr val="ECD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AF4BF4-409A-D7D0-C4B4-E4C719D8529B}"/>
              </a:ext>
            </a:extLst>
          </p:cNvPr>
          <p:cNvSpPr>
            <a:spLocks noGrp="1"/>
          </p:cNvSpPr>
          <p:nvPr>
            <p:ph type="title"/>
          </p:nvPr>
        </p:nvSpPr>
        <p:spPr>
          <a:xfrm>
            <a:off x="750377" y="897076"/>
            <a:ext cx="4340815" cy="711805"/>
          </a:xfrm>
        </p:spPr>
        <p:txBody>
          <a:bodyPr/>
          <a:lstStyle/>
          <a:p>
            <a:r>
              <a:rPr lang="en-US" sz="3600" dirty="0"/>
              <a:t>Tools &amp; Resources </a:t>
            </a:r>
          </a:p>
        </p:txBody>
      </p:sp>
      <p:sp>
        <p:nvSpPr>
          <p:cNvPr id="5" name="Content Placeholder 4">
            <a:extLst>
              <a:ext uri="{FF2B5EF4-FFF2-40B4-BE49-F238E27FC236}">
                <a16:creationId xmlns:a16="http://schemas.microsoft.com/office/drawing/2014/main" id="{A6C43D4C-2345-8036-9E41-2BBB54D14FAA}"/>
              </a:ext>
            </a:extLst>
          </p:cNvPr>
          <p:cNvSpPr>
            <a:spLocks noGrp="1"/>
          </p:cNvSpPr>
          <p:nvPr>
            <p:ph idx="1"/>
          </p:nvPr>
        </p:nvSpPr>
        <p:spPr>
          <a:xfrm>
            <a:off x="441226" y="1481560"/>
            <a:ext cx="4989652" cy="4380846"/>
          </a:xfrm>
        </p:spPr>
        <p:txBody>
          <a:bodyPr>
            <a:noAutofit/>
          </a:bodyPr>
          <a:lstStyle/>
          <a:p>
            <a:pPr marL="285750" indent="-285750">
              <a:buFont typeface="Arial" panose="020B0604020202020204" pitchFamily="34" charset="0"/>
              <a:buChar char="•"/>
            </a:pPr>
            <a:r>
              <a:rPr lang="en-US" sz="1800" dirty="0"/>
              <a:t>Built into your Operating Systems (OS) (MacOS &amp; Windows)</a:t>
            </a:r>
          </a:p>
          <a:p>
            <a:pPr marL="285750" indent="-285750">
              <a:buFont typeface="Arial" panose="020B0604020202020204" pitchFamily="34" charset="0"/>
              <a:buChar char="•"/>
            </a:pPr>
            <a:r>
              <a:rPr lang="en-US" sz="1800" dirty="0"/>
              <a:t>Built into your Browser (Edge &amp; Firefox)</a:t>
            </a:r>
          </a:p>
          <a:p>
            <a:pPr marL="285750" indent="-285750">
              <a:buFont typeface="Arial" panose="020B0604020202020204" pitchFamily="34" charset="0"/>
              <a:buChar char="•"/>
            </a:pPr>
            <a:r>
              <a:rPr lang="en-US" sz="1800" dirty="0"/>
              <a:t>Desktop Applications</a:t>
            </a:r>
          </a:p>
          <a:p>
            <a:pPr marL="285750" indent="-285750">
              <a:buFont typeface="Arial" panose="020B0604020202020204" pitchFamily="34" charset="0"/>
              <a:buChar char="•"/>
            </a:pPr>
            <a:r>
              <a:rPr lang="en-US" sz="1800" dirty="0"/>
              <a:t>Browser Extensions &amp; Web Apps</a:t>
            </a:r>
          </a:p>
          <a:p>
            <a:pPr marL="285750" indent="-285750">
              <a:buFont typeface="Arial" panose="020B0604020202020204" pitchFamily="34" charset="0"/>
              <a:buChar char="•"/>
            </a:pPr>
            <a:r>
              <a:rPr lang="en-US" sz="1800" dirty="0"/>
              <a:t>Bookmarklets</a:t>
            </a:r>
          </a:p>
          <a:p>
            <a:pPr marL="285750" indent="-285750">
              <a:buFont typeface="Arial" panose="020B0604020202020204" pitchFamily="34" charset="0"/>
              <a:buChar char="•"/>
            </a:pPr>
            <a:r>
              <a:rPr lang="en-US" sz="1800" dirty="0"/>
              <a:t>Books</a:t>
            </a:r>
          </a:p>
          <a:p>
            <a:pPr marL="285750" indent="-285750">
              <a:buFont typeface="Arial" panose="020B0604020202020204" pitchFamily="34" charset="0"/>
              <a:buChar char="•"/>
            </a:pPr>
            <a:r>
              <a:rPr lang="en-US" sz="1800" dirty="0"/>
              <a:t>Additional Resources</a:t>
            </a:r>
          </a:p>
        </p:txBody>
      </p:sp>
      <p:pic>
        <p:nvPicPr>
          <p:cNvPr id="9" name="Graphic 8" descr="Office set up with bookshelf, wall clock, dry erase board, and desk. The desk has a Braille book, laptop, and cell phone.">
            <a:extLst>
              <a:ext uri="{FF2B5EF4-FFF2-40B4-BE49-F238E27FC236}">
                <a16:creationId xmlns:a16="http://schemas.microsoft.com/office/drawing/2014/main" id="{5A2B1117-1CB4-FD43-8831-FE4B11C81303}"/>
              </a:ext>
              <a:ext uri="{C183D7F6-B498-43B3-948B-1728B52AA6E4}">
                <adec:decorative xmlns:adec="http://schemas.microsoft.com/office/drawing/2017/decorative" val="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99817" y="1481560"/>
            <a:ext cx="6769903" cy="3808070"/>
          </a:xfrm>
          <a:prstGeom prst="rect">
            <a:avLst/>
          </a:prstGeom>
          <a:effectLst>
            <a:outerShdw blurRad="50800" dist="38100" dir="2700000" algn="tl" rotWithShape="0">
              <a:prstClr val="black">
                <a:alpha val="40000"/>
              </a:prstClr>
            </a:outerShdw>
          </a:effectLst>
        </p:spPr>
      </p:pic>
      <p:sp>
        <p:nvSpPr>
          <p:cNvPr id="11" name="Text Placeholder 10">
            <a:extLst>
              <a:ext uri="{FF2B5EF4-FFF2-40B4-BE49-F238E27FC236}">
                <a16:creationId xmlns:a16="http://schemas.microsoft.com/office/drawing/2014/main" id="{5AD61AA1-E1AF-764F-C738-20C2EE6C4381}"/>
              </a:ext>
            </a:extLst>
          </p:cNvPr>
          <p:cNvSpPr>
            <a:spLocks noGrp="1"/>
          </p:cNvSpPr>
          <p:nvPr>
            <p:ph type="body" sz="quarter" idx="12"/>
          </p:nvPr>
        </p:nvSpPr>
        <p:spPr>
          <a:xfrm>
            <a:off x="381001" y="6347724"/>
            <a:ext cx="1306286" cy="402336"/>
          </a:xfrm>
        </p:spPr>
        <p:txBody>
          <a:bodyPr/>
          <a:lstStyle/>
          <a:p>
            <a:r>
              <a:rPr lang="en-US" dirty="0"/>
              <a:t>Erissa</a:t>
            </a:r>
          </a:p>
        </p:txBody>
      </p:sp>
      <p:sp>
        <p:nvSpPr>
          <p:cNvPr id="3" name="Date Placeholder 2">
            <a:extLst>
              <a:ext uri="{FF2B5EF4-FFF2-40B4-BE49-F238E27FC236}">
                <a16:creationId xmlns:a16="http://schemas.microsoft.com/office/drawing/2014/main" id="{8918C6AC-6B1F-50F3-3496-7D0D70D02C3A}"/>
              </a:ext>
            </a:extLst>
          </p:cNvPr>
          <p:cNvSpPr>
            <a:spLocks noGrp="1"/>
          </p:cNvSpPr>
          <p:nvPr>
            <p:ph type="dt" sz="half" idx="2"/>
          </p:nvPr>
        </p:nvSpPr>
        <p:spPr>
          <a:xfrm>
            <a:off x="10552926" y="6226628"/>
            <a:ext cx="1143773" cy="631372"/>
          </a:xfrm>
        </p:spPr>
        <p:txBody>
          <a:bodyPr/>
          <a:lstStyle/>
          <a:p>
            <a:fld id="{72B8B865-6043-45BC-B48D-1676CB43D17A}" type="datetime1">
              <a:rPr lang="en-US" smtClean="0"/>
              <a:pPr/>
              <a:t>11/8/2023</a:t>
            </a:fld>
            <a:endParaRPr lang="en-US" dirty="0"/>
          </a:p>
        </p:txBody>
      </p:sp>
      <p:sp>
        <p:nvSpPr>
          <p:cNvPr id="4" name="Slide Number Placeholder 3">
            <a:extLst>
              <a:ext uri="{FF2B5EF4-FFF2-40B4-BE49-F238E27FC236}">
                <a16:creationId xmlns:a16="http://schemas.microsoft.com/office/drawing/2014/main" id="{C81BE5D5-C709-131D-BE0B-B81779BFD890}"/>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8</a:t>
            </a:fld>
            <a:endParaRPr lang="en-US" dirty="0"/>
          </a:p>
        </p:txBody>
      </p:sp>
    </p:spTree>
    <p:extLst>
      <p:ext uri="{BB962C8B-B14F-4D97-AF65-F5344CB8AC3E}">
        <p14:creationId xmlns:p14="http://schemas.microsoft.com/office/powerpoint/2010/main" val="2902978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641350" y="315449"/>
            <a:ext cx="10907016" cy="1701774"/>
          </a:xfrm>
        </p:spPr>
        <p:txBody>
          <a:bodyPr/>
          <a:lstStyle/>
          <a:p>
            <a:r>
              <a:rPr lang="en-US" dirty="0"/>
              <a:t>Built into OS </a:t>
            </a:r>
          </a:p>
        </p:txBody>
      </p:sp>
      <p:pic>
        <p:nvPicPr>
          <p:cNvPr id="7" name="Picture 6" descr="Windows Accessibility Settings Window">
            <a:extLst>
              <a:ext uri="{FF2B5EF4-FFF2-40B4-BE49-F238E27FC236}">
                <a16:creationId xmlns:a16="http://schemas.microsoft.com/office/drawing/2014/main" id="{E8C12097-D59E-BDD4-B857-8ADFD7569796}"/>
              </a:ext>
            </a:extLst>
          </p:cNvPr>
          <p:cNvPicPr>
            <a:picLocks noChangeAspect="1"/>
          </p:cNvPicPr>
          <p:nvPr/>
        </p:nvPicPr>
        <p:blipFill>
          <a:blip r:embed="rId3"/>
          <a:stretch>
            <a:fillRect/>
          </a:stretch>
        </p:blipFill>
        <p:spPr>
          <a:xfrm>
            <a:off x="495615" y="1464124"/>
            <a:ext cx="6677652" cy="4218449"/>
          </a:xfrm>
          <a:prstGeom prst="rect">
            <a:avLst/>
          </a:prstGeom>
          <a:effectLst>
            <a:outerShdw blurRad="50800" dist="165100" dir="2700000" algn="tl" rotWithShape="0">
              <a:prstClr val="black">
                <a:alpha val="40000"/>
              </a:prstClr>
            </a:outerShdw>
          </a:effectLst>
        </p:spPr>
      </p:pic>
      <p:pic>
        <p:nvPicPr>
          <p:cNvPr id="8" name="Picture 4" descr="MacOS Accessibility Shortcuts divided up into categories for vision, motor, and hearing.">
            <a:extLst>
              <a:ext uri="{FF2B5EF4-FFF2-40B4-BE49-F238E27FC236}">
                <a16:creationId xmlns:a16="http://schemas.microsoft.com/office/drawing/2014/main" id="{70977587-0D6F-9B09-C6AF-D341AB9F8A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93774" y="566562"/>
            <a:ext cx="2754592" cy="5116011"/>
          </a:xfrm>
          <a:prstGeom prst="rect">
            <a:avLst/>
          </a:prstGeom>
          <a:noFill/>
          <a:effectLst>
            <a:outerShdw blurRad="50800" dist="165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9" name="Text Placeholder 8">
            <a:extLst>
              <a:ext uri="{FF2B5EF4-FFF2-40B4-BE49-F238E27FC236}">
                <a16:creationId xmlns:a16="http://schemas.microsoft.com/office/drawing/2014/main" id="{C1C42640-0E58-2BF4-1C65-7C1502197114}"/>
              </a:ext>
            </a:extLst>
          </p:cNvPr>
          <p:cNvSpPr>
            <a:spLocks noGrp="1"/>
          </p:cNvSpPr>
          <p:nvPr>
            <p:ph type="body" sz="quarter" idx="12"/>
          </p:nvPr>
        </p:nvSpPr>
        <p:spPr>
          <a:xfrm>
            <a:off x="381001" y="6347724"/>
            <a:ext cx="1306286" cy="402336"/>
          </a:xfrm>
        </p:spPr>
        <p:txBody>
          <a:bodyPr/>
          <a:lstStyle/>
          <a:p>
            <a:r>
              <a:rPr lang="en-US" dirty="0"/>
              <a:t>Erissa</a:t>
            </a:r>
          </a:p>
        </p:txBody>
      </p:sp>
      <p:sp>
        <p:nvSpPr>
          <p:cNvPr id="4" name="Date Placeholder 3">
            <a:extLst>
              <a:ext uri="{FF2B5EF4-FFF2-40B4-BE49-F238E27FC236}">
                <a16:creationId xmlns:a16="http://schemas.microsoft.com/office/drawing/2014/main" id="{6842AB25-3D59-E3F8-3CFB-7EC4EB2C8E28}"/>
              </a:ext>
            </a:extLst>
          </p:cNvPr>
          <p:cNvSpPr>
            <a:spLocks noGrp="1"/>
          </p:cNvSpPr>
          <p:nvPr>
            <p:ph type="dt" sz="half" idx="2"/>
          </p:nvPr>
        </p:nvSpPr>
        <p:spPr>
          <a:xfrm>
            <a:off x="10552926" y="6226628"/>
            <a:ext cx="1143773" cy="631372"/>
          </a:xfrm>
        </p:spPr>
        <p:txBody>
          <a:bodyPr/>
          <a:lstStyle/>
          <a:p>
            <a:fld id="{860DB5C1-1FA7-4121-B67F-5B97A8EF026B}" type="datetime1">
              <a:rPr lang="en-US" smtClean="0"/>
              <a:pPr/>
              <a:t>11/8/2023</a:t>
            </a:fld>
            <a:endParaRPr lang="en-US" dirty="0"/>
          </a:p>
        </p:txBody>
      </p:sp>
      <p:sp>
        <p:nvSpPr>
          <p:cNvPr id="5" name="Slide Number Placeholder 4">
            <a:extLst>
              <a:ext uri="{FF2B5EF4-FFF2-40B4-BE49-F238E27FC236}">
                <a16:creationId xmlns:a16="http://schemas.microsoft.com/office/drawing/2014/main" id="{B0B54BED-83FD-C716-C071-56632394A757}"/>
              </a:ext>
            </a:extLst>
          </p:cNvPr>
          <p:cNvSpPr>
            <a:spLocks noGrp="1"/>
          </p:cNvSpPr>
          <p:nvPr>
            <p:ph type="sldNum" sz="quarter" idx="4"/>
          </p:nvPr>
        </p:nvSpPr>
        <p:spPr>
          <a:xfrm>
            <a:off x="11696699" y="6226628"/>
            <a:ext cx="506186" cy="631372"/>
          </a:xfrm>
        </p:spPr>
        <p:txBody>
          <a:bodyPr/>
          <a:lstStyle/>
          <a:p>
            <a:fld id="{294A09A9-5501-47C1-A89A-A340965A2BE2}" type="slidenum">
              <a:rPr lang="en-US" smtClean="0"/>
              <a:pPr/>
              <a:t>9</a:t>
            </a:fld>
            <a:endParaRPr lang="en-US" dirty="0"/>
          </a:p>
        </p:txBody>
      </p:sp>
    </p:spTree>
    <p:extLst>
      <p:ext uri="{BB962C8B-B14F-4D97-AF65-F5344CB8AC3E}">
        <p14:creationId xmlns:p14="http://schemas.microsoft.com/office/powerpoint/2010/main" val="273486821"/>
      </p:ext>
    </p:extLst>
  </p:cSld>
  <p:clrMapOvr>
    <a:masterClrMapping/>
  </p:clrMapOvr>
</p:sld>
</file>

<file path=ppt/theme/theme1.xml><?xml version="1.0" encoding="utf-8"?>
<a:theme xmlns:a="http://schemas.openxmlformats.org/drawingml/2006/main" name="Custom">
  <a:themeElements>
    <a:clrScheme name="Custom 89">
      <a:dk1>
        <a:sysClr val="windowText" lastClr="000000"/>
      </a:dk1>
      <a:lt1>
        <a:sysClr val="window" lastClr="FFFFFF"/>
      </a:lt1>
      <a:dk2>
        <a:srgbClr val="212745"/>
      </a:dk2>
      <a:lt2>
        <a:srgbClr val="B4DCFA"/>
      </a:lt2>
      <a:accent1>
        <a:srgbClr val="8698DA"/>
      </a:accent1>
      <a:accent2>
        <a:srgbClr val="9EE0F8"/>
      </a:accent2>
      <a:accent3>
        <a:srgbClr val="C1F088"/>
      </a:accent3>
      <a:accent4>
        <a:srgbClr val="A4E4D2"/>
      </a:accent4>
      <a:accent5>
        <a:srgbClr val="FFBF8F"/>
      </a:accent5>
      <a:accent6>
        <a:srgbClr val="FABBB0"/>
      </a:accent6>
      <a:hlink>
        <a:srgbClr val="56C7AA"/>
      </a:hlink>
      <a:folHlink>
        <a:srgbClr val="59A8D1"/>
      </a:folHlink>
    </a:clrScheme>
    <a:fontScheme name="Custom 74">
      <a:majorFont>
        <a:latin typeface="Jumble"/>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56596226_Win32_LW_V6" id="{4A172E15-E9AE-4181-8830-E8DF39CD433E}" vid="{530BD2C8-CF28-4C3D-AAA4-1703528D88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095F90-A7E0-4DA0-8E95-EB34584D62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5F65D0A-9CCC-4F61-B2C0-E968BCA5F60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E6C52E68-191B-4883-A1EE-52F93DB694A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Fluorescent design</Template>
  <TotalTime>132</TotalTime>
  <Words>1159</Words>
  <Application>Microsoft Office PowerPoint</Application>
  <PresentationFormat>Widescreen</PresentationFormat>
  <Paragraphs>194</Paragraphs>
  <Slides>19</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Aptos</vt:lpstr>
      <vt:lpstr>Arial</vt:lpstr>
      <vt:lpstr>Calibri</vt:lpstr>
      <vt:lpstr>Century Gothic</vt:lpstr>
      <vt:lpstr>Inter</vt:lpstr>
      <vt:lpstr>Jumble</vt:lpstr>
      <vt:lpstr>Custom</vt:lpstr>
      <vt:lpstr>Accessibility Testing</vt:lpstr>
      <vt:lpstr>Disclaimer:</vt:lpstr>
      <vt:lpstr>Overview</vt:lpstr>
      <vt:lpstr>What is Accessibility?</vt:lpstr>
      <vt:lpstr>Why?</vt:lpstr>
      <vt:lpstr>How to decide what is accessible</vt:lpstr>
      <vt:lpstr>Building A11y Test Plans</vt:lpstr>
      <vt:lpstr>Tools &amp; Resources </vt:lpstr>
      <vt:lpstr>Built into OS </vt:lpstr>
      <vt:lpstr>Built into Browsers </vt:lpstr>
      <vt:lpstr>Desktop Applications</vt:lpstr>
      <vt:lpstr>Microsoft Accessibility Insights</vt:lpstr>
      <vt:lpstr>Deque Axe DevTools</vt:lpstr>
      <vt:lpstr>WAVE</vt:lpstr>
      <vt:lpstr>W3C Markup Validation Service</vt:lpstr>
      <vt:lpstr>Bookmarklets</vt:lpstr>
      <vt:lpstr>Books</vt:lpstr>
      <vt:lpstr>Additional Resources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Accessibility Testing</dc:title>
  <dc:creator>Erissa Duvall</dc:creator>
  <cp:lastModifiedBy>Erissa Duvall</cp:lastModifiedBy>
  <cp:revision>10</cp:revision>
  <dcterms:created xsi:type="dcterms:W3CDTF">2023-11-07T21:46:37Z</dcterms:created>
  <dcterms:modified xsi:type="dcterms:W3CDTF">2023-11-08T05:01:39Z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